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3" r:id="rId2"/>
    <p:sldId id="257" r:id="rId3"/>
    <p:sldId id="401" r:id="rId4"/>
    <p:sldId id="369" r:id="rId5"/>
    <p:sldId id="362" r:id="rId6"/>
    <p:sldId id="383" r:id="rId7"/>
    <p:sldId id="402" r:id="rId8"/>
    <p:sldId id="403" r:id="rId9"/>
    <p:sldId id="384" r:id="rId10"/>
    <p:sldId id="350" r:id="rId11"/>
    <p:sldId id="40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AEAEA"/>
    <a:srgbClr val="00FF00"/>
    <a:srgbClr val="00CC00"/>
    <a:srgbClr val="FF99FF"/>
    <a:srgbClr val="FFCCFF"/>
    <a:srgbClr val="66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9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1248"/>
    </p:cViewPr>
  </p:sorterViewPr>
  <p:notesViewPr>
    <p:cSldViewPr>
      <p:cViewPr varScale="1">
        <p:scale>
          <a:sx n="25" d="100"/>
          <a:sy n="25" d="100"/>
        </p:scale>
        <p:origin x="-133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01B2BF-E73D-C84B-87B3-B6D3BA099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6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C9FECE-9005-1A42-A4E4-0BEB3AEA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55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F5669-3E85-D445-88C9-5E242E7BC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61237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EB9B-DD66-DB41-9B84-0C29F6DD7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29752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623D3-25F9-F74C-9584-9710F75BF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45335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84DF0-0A31-934D-9FE1-B1B40889E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2392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A984C-0B8B-1D44-9251-A9E6814D9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057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4F7AE-CD66-5440-8ED4-C824127E9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98737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97F63-64C2-7546-AC33-75BB73977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7891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1BFB5-4C3A-0E4C-9A97-864A7E10D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35970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C6B4-7875-6247-A991-31DB77B6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3152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7D1D0-8728-B642-BC0D-906A82D3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21372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04E7-E319-334F-92CD-FA4C8A106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28669"/>
      </p:ext>
    </p:extLst>
  </p:cSld>
  <p:clrMapOvr>
    <a:masterClrMapping/>
  </p:clrMapOvr>
  <p:transition xmlns:p14="http://schemas.microsoft.com/office/powerpoint/2010/main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2EF9118-9861-A146-802B-A922D2DBD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xmlns:p14="http://schemas.microsoft.com/office/powerpoint/2010/main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l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533400"/>
            <a:ext cx="8001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SƠ CỨU CHI ĐỨT LÌA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495800" y="4876800"/>
            <a:ext cx="3657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endParaRPr lang="en-US" b="1" dirty="0"/>
          </a:p>
          <a:p>
            <a:pPr algn="r" eaLnBrk="1" hangingPunct="1"/>
            <a:r>
              <a:rPr lang="en-US" b="1" dirty="0"/>
              <a:t>VÕ HÒA </a:t>
            </a:r>
            <a:r>
              <a:rPr lang="en-US" b="1" dirty="0" smtClean="0"/>
              <a:t>KHÁNH</a:t>
            </a:r>
          </a:p>
          <a:p>
            <a:pPr algn="r" eaLnBrk="1" hangingPunct="1"/>
            <a:r>
              <a:rPr lang="en-US" sz="1600" b="1" dirty="0" smtClean="0">
                <a:solidFill>
                  <a:srgbClr val="FF99FF"/>
                </a:solidFill>
              </a:rPr>
              <a:t>09/2014</a:t>
            </a:r>
            <a:endParaRPr lang="en-US" sz="1600" b="1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5" r="2800" b="4129"/>
          <a:stretch/>
        </p:blipFill>
        <p:spPr bwMode="auto">
          <a:xfrm>
            <a:off x="1753235" y="855663"/>
            <a:ext cx="5028565" cy="52403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7" descr="Screen Shot 2013-06-03 at 1.34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546100"/>
            <a:ext cx="78613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046827" y="2967335"/>
            <a:ext cx="3050347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CÁM ƠN</a:t>
            </a:r>
          </a:p>
        </p:txBody>
      </p:sp>
    </p:spTree>
    <p:extLst>
      <p:ext uri="{BB962C8B-B14F-4D97-AF65-F5344CB8AC3E}">
        <p14:creationId xmlns:p14="http://schemas.microsoft.com/office/powerpoint/2010/main" val="110404081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9236"/>
            <a:ext cx="80772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charset="2"/>
              <a:buChar char="ü"/>
            </a:pPr>
            <a:r>
              <a:rPr lang="en-US" sz="3000" dirty="0" err="1" smtClean="0"/>
              <a:t>Thành</a:t>
            </a:r>
            <a:r>
              <a:rPr lang="en-US" sz="3000" dirty="0" smtClean="0"/>
              <a:t> </a:t>
            </a:r>
            <a:r>
              <a:rPr lang="en-US" sz="3000" dirty="0" err="1" smtClean="0"/>
              <a:t>công</a:t>
            </a:r>
            <a:r>
              <a:rPr lang="en-US" sz="3000" dirty="0" smtClean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ca</a:t>
            </a:r>
            <a:r>
              <a:rPr lang="en-US" sz="3000" dirty="0"/>
              <a:t> </a:t>
            </a:r>
            <a:r>
              <a:rPr lang="en-US" sz="3000" dirty="0" err="1"/>
              <a:t>khâu</a:t>
            </a:r>
            <a:r>
              <a:rPr lang="en-US" sz="3000" dirty="0"/>
              <a:t> </a:t>
            </a:r>
            <a:r>
              <a:rPr lang="en-US" sz="3000" dirty="0" err="1"/>
              <a:t>nối</a:t>
            </a:r>
            <a:r>
              <a:rPr lang="en-US" sz="3000" dirty="0"/>
              <a:t> chi </a:t>
            </a:r>
            <a:r>
              <a:rPr lang="en-US" sz="3000" dirty="0" err="1"/>
              <a:t>đứt</a:t>
            </a:r>
            <a:r>
              <a:rPr lang="en-US" sz="3000" dirty="0"/>
              <a:t> </a:t>
            </a:r>
            <a:r>
              <a:rPr lang="en-US" sz="3000" dirty="0" err="1"/>
              <a:t>lìa</a:t>
            </a:r>
            <a:r>
              <a:rPr lang="en-US" sz="3000" dirty="0"/>
              <a:t> </a:t>
            </a:r>
            <a:r>
              <a:rPr lang="en-US" sz="3000" dirty="0" err="1"/>
              <a:t>phụ</a:t>
            </a:r>
            <a:r>
              <a:rPr lang="en-US" sz="3000" dirty="0"/>
              <a:t> </a:t>
            </a:r>
            <a:r>
              <a:rPr lang="en-US" sz="3000" dirty="0" err="1"/>
              <a:t>thuộc</a:t>
            </a:r>
            <a:r>
              <a:rPr lang="en-US" sz="3000" dirty="0"/>
              <a:t> </a:t>
            </a:r>
            <a:r>
              <a:rPr lang="en-US" sz="3000" dirty="0" err="1" smtClean="0"/>
              <a:t>vào</a:t>
            </a:r>
            <a:r>
              <a:rPr lang="en-US" sz="3000" dirty="0" smtClean="0"/>
              <a:t> </a:t>
            </a:r>
            <a:r>
              <a:rPr lang="en-US" sz="3000" dirty="0" err="1"/>
              <a:t>cách</a:t>
            </a:r>
            <a:r>
              <a:rPr lang="en-US" sz="3000" dirty="0"/>
              <a:t> </a:t>
            </a:r>
            <a:r>
              <a:rPr lang="en-US" sz="3000" dirty="0" err="1"/>
              <a:t>bảo</a:t>
            </a:r>
            <a:r>
              <a:rPr lang="en-US" sz="3000" dirty="0"/>
              <a:t> </a:t>
            </a:r>
            <a:r>
              <a:rPr lang="en-US" sz="3000" dirty="0" err="1"/>
              <a:t>quản</a:t>
            </a:r>
            <a:r>
              <a:rPr lang="en-US" sz="3000" dirty="0"/>
              <a:t> ban </a:t>
            </a:r>
            <a:r>
              <a:rPr lang="en-US" sz="3000" dirty="0" err="1"/>
              <a:t>đầu</a:t>
            </a:r>
            <a:r>
              <a:rPr lang="en-US" sz="3000" dirty="0"/>
              <a:t> </a:t>
            </a:r>
            <a:r>
              <a:rPr lang="en-US" sz="3000" dirty="0" err="1"/>
              <a:t>đối</a:t>
            </a:r>
            <a:r>
              <a:rPr lang="en-US" sz="3000" dirty="0"/>
              <a:t> </a:t>
            </a:r>
            <a:r>
              <a:rPr lang="en-US" sz="3000" dirty="0" err="1"/>
              <a:t>với</a:t>
            </a:r>
            <a:r>
              <a:rPr lang="en-US" sz="3000" dirty="0"/>
              <a:t> </a:t>
            </a:r>
            <a:r>
              <a:rPr lang="en-US" sz="3000" dirty="0" err="1"/>
              <a:t>phần</a:t>
            </a:r>
            <a:r>
              <a:rPr lang="en-US" sz="3000" dirty="0"/>
              <a:t> chi </a:t>
            </a:r>
            <a:r>
              <a:rPr lang="en-US" sz="3000" dirty="0" err="1"/>
              <a:t>đứt</a:t>
            </a:r>
            <a:r>
              <a:rPr lang="en-US" sz="3000" dirty="0"/>
              <a:t>. </a:t>
            </a:r>
            <a:r>
              <a:rPr lang="en-US" sz="3000" dirty="0" err="1"/>
              <a:t>Nếu</a:t>
            </a:r>
            <a:r>
              <a:rPr lang="en-US" sz="3000" dirty="0"/>
              <a:t> </a:t>
            </a:r>
            <a:r>
              <a:rPr lang="en-US" sz="3000" dirty="0" err="1"/>
              <a:t>khâu</a:t>
            </a:r>
            <a:r>
              <a:rPr lang="en-US" sz="3000" dirty="0"/>
              <a:t> </a:t>
            </a:r>
            <a:r>
              <a:rPr lang="en-US" sz="3000" dirty="0" err="1"/>
              <a:t>này</a:t>
            </a:r>
            <a:r>
              <a:rPr lang="en-US" sz="3000" dirty="0"/>
              <a:t> </a:t>
            </a:r>
            <a:r>
              <a:rPr lang="en-US" sz="3000" dirty="0" err="1"/>
              <a:t>không</a:t>
            </a:r>
            <a:r>
              <a:rPr lang="en-US" sz="3000" dirty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thực</a:t>
            </a:r>
            <a:r>
              <a:rPr lang="en-US" sz="3000" dirty="0"/>
              <a:t> </a:t>
            </a:r>
            <a:r>
              <a:rPr lang="en-US" sz="3000" dirty="0" err="1"/>
              <a:t>hiện</a:t>
            </a:r>
            <a:r>
              <a:rPr lang="en-US" sz="3000" dirty="0"/>
              <a:t> </a:t>
            </a:r>
            <a:r>
              <a:rPr lang="en-US" sz="3000" dirty="0" err="1"/>
              <a:t>tốt</a:t>
            </a:r>
            <a:r>
              <a:rPr lang="en-US" sz="3000" dirty="0"/>
              <a:t>, </a:t>
            </a:r>
            <a:r>
              <a:rPr lang="en-US" sz="3000" dirty="0" err="1"/>
              <a:t>việc</a:t>
            </a:r>
            <a:r>
              <a:rPr lang="en-US" sz="3000" dirty="0"/>
              <a:t> </a:t>
            </a:r>
            <a:r>
              <a:rPr lang="en-US" sz="3000" dirty="0" err="1"/>
              <a:t>khâu</a:t>
            </a:r>
            <a:r>
              <a:rPr lang="en-US" sz="3000" dirty="0"/>
              <a:t> </a:t>
            </a:r>
            <a:r>
              <a:rPr lang="en-US" sz="3000" dirty="0" err="1" smtClean="0"/>
              <a:t>nối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thể</a:t>
            </a:r>
            <a:r>
              <a:rPr lang="en-US" sz="3000" dirty="0" smtClean="0"/>
              <a:t> </a:t>
            </a:r>
            <a:r>
              <a:rPr lang="en-US" sz="3000" dirty="0" err="1"/>
              <a:t>sẽ</a:t>
            </a:r>
            <a:r>
              <a:rPr lang="en-US" sz="3000" dirty="0"/>
              <a:t> </a:t>
            </a:r>
            <a:r>
              <a:rPr lang="en-US" sz="3000" dirty="0" err="1"/>
              <a:t>thất</a:t>
            </a:r>
            <a:r>
              <a:rPr lang="en-US" sz="3000" dirty="0"/>
              <a:t> </a:t>
            </a:r>
            <a:r>
              <a:rPr lang="en-US" sz="3000" dirty="0" err="1"/>
              <a:t>bại</a:t>
            </a:r>
            <a:r>
              <a:rPr lang="en-US" sz="3000" dirty="0"/>
              <a:t> </a:t>
            </a:r>
            <a:r>
              <a:rPr lang="en-US" sz="3000" dirty="0" smtClean="0"/>
              <a:t>.</a:t>
            </a:r>
            <a:endParaRPr lang="en-US" sz="3000" dirty="0"/>
          </a:p>
          <a:p>
            <a:pPr marL="457200" indent="-457200" algn="just">
              <a:lnSpc>
                <a:spcPct val="130000"/>
              </a:lnSpc>
              <a:buFont typeface="Wingdings" charset="2"/>
              <a:buChar char="ü"/>
            </a:pPr>
            <a:r>
              <a:rPr lang="en-US" sz="3000" dirty="0" err="1"/>
              <a:t>Ở</a:t>
            </a:r>
            <a:r>
              <a:rPr lang="en-US" sz="3000" dirty="0"/>
              <a:t> </a:t>
            </a:r>
            <a:r>
              <a:rPr lang="en-US" sz="3000" dirty="0" err="1"/>
              <a:t>phần</a:t>
            </a:r>
            <a:r>
              <a:rPr lang="en-US" sz="3000" dirty="0"/>
              <a:t> </a:t>
            </a:r>
            <a:r>
              <a:rPr lang="en-US" sz="3000" dirty="0" err="1"/>
              <a:t>cơ</a:t>
            </a:r>
            <a:r>
              <a:rPr lang="en-US" sz="3000" dirty="0"/>
              <a:t> </a:t>
            </a:r>
            <a:r>
              <a:rPr lang="en-US" sz="3000" dirty="0" err="1"/>
              <a:t>thể</a:t>
            </a:r>
            <a:r>
              <a:rPr lang="en-US" sz="3000" dirty="0"/>
              <a:t> </a:t>
            </a:r>
            <a:r>
              <a:rPr lang="en-US" sz="3000" dirty="0" err="1"/>
              <a:t>không</a:t>
            </a:r>
            <a:r>
              <a:rPr lang="en-US" sz="3000" dirty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tưới</a:t>
            </a:r>
            <a:r>
              <a:rPr lang="en-US" sz="3000" dirty="0"/>
              <a:t> </a:t>
            </a:r>
            <a:r>
              <a:rPr lang="en-US" sz="3000" dirty="0" err="1"/>
              <a:t>máu</a:t>
            </a:r>
            <a:r>
              <a:rPr lang="en-US" sz="3000" dirty="0"/>
              <a:t>,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mô</a:t>
            </a:r>
            <a:r>
              <a:rPr lang="en-US" sz="3000" dirty="0"/>
              <a:t> </a:t>
            </a:r>
            <a:r>
              <a:rPr lang="en-US" sz="3000" dirty="0" err="1"/>
              <a:t>bị</a:t>
            </a:r>
            <a:r>
              <a:rPr lang="en-US" sz="3000" dirty="0"/>
              <a:t> </a:t>
            </a:r>
            <a:r>
              <a:rPr lang="en-US" sz="3000" dirty="0" err="1"/>
              <a:t>thiếu</a:t>
            </a:r>
            <a:r>
              <a:rPr lang="en-US" sz="3000" dirty="0"/>
              <a:t> </a:t>
            </a:r>
            <a:r>
              <a:rPr lang="en-US" sz="3000" dirty="0" err="1"/>
              <a:t>ôxy</a:t>
            </a:r>
            <a:r>
              <a:rPr lang="en-US" sz="3000" dirty="0"/>
              <a:t> </a:t>
            </a:r>
            <a:r>
              <a:rPr lang="en-US" sz="3000" dirty="0" err="1"/>
              <a:t>và</a:t>
            </a:r>
            <a:r>
              <a:rPr lang="en-US" sz="3000" dirty="0"/>
              <a:t> </a:t>
            </a:r>
            <a:r>
              <a:rPr lang="en-US" sz="3000" dirty="0" err="1"/>
              <a:t>dưỡng</a:t>
            </a:r>
            <a:r>
              <a:rPr lang="en-US" sz="3000" dirty="0"/>
              <a:t> </a:t>
            </a:r>
            <a:r>
              <a:rPr lang="en-US" sz="3000" dirty="0" err="1"/>
              <a:t>chất</a:t>
            </a:r>
            <a:r>
              <a:rPr lang="en-US" sz="3000" dirty="0"/>
              <a:t>.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khi</a:t>
            </a:r>
            <a:r>
              <a:rPr lang="en-US" sz="3000" dirty="0"/>
              <a:t> </a:t>
            </a:r>
            <a:r>
              <a:rPr lang="en-US" sz="3000" dirty="0" err="1"/>
              <a:t>đó</a:t>
            </a:r>
            <a:r>
              <a:rPr lang="en-US" sz="3000" dirty="0"/>
              <a:t>, </a:t>
            </a:r>
            <a:r>
              <a:rPr lang="en-US" sz="3000" dirty="0" err="1"/>
              <a:t>quá</a:t>
            </a:r>
            <a:r>
              <a:rPr lang="en-US" sz="3000" dirty="0"/>
              <a:t> </a:t>
            </a:r>
            <a:r>
              <a:rPr lang="en-US" sz="3000" dirty="0" err="1"/>
              <a:t>trình</a:t>
            </a:r>
            <a:r>
              <a:rPr lang="en-US" sz="3000" dirty="0"/>
              <a:t> </a:t>
            </a:r>
            <a:r>
              <a:rPr lang="en-US" sz="3000" dirty="0" err="1"/>
              <a:t>chuyển</a:t>
            </a:r>
            <a:r>
              <a:rPr lang="en-US" sz="3000" dirty="0"/>
              <a:t> </a:t>
            </a:r>
            <a:r>
              <a:rPr lang="en-US" sz="3000" dirty="0" err="1"/>
              <a:t>hóa</a:t>
            </a:r>
            <a:r>
              <a:rPr lang="en-US" sz="3000" dirty="0"/>
              <a:t> </a:t>
            </a:r>
            <a:r>
              <a:rPr lang="en-US" sz="3000" dirty="0" err="1"/>
              <a:t>ở</a:t>
            </a:r>
            <a:r>
              <a:rPr lang="en-US" sz="3000" dirty="0"/>
              <a:t> </a:t>
            </a:r>
            <a:r>
              <a:rPr lang="en-US" sz="3000" dirty="0" err="1"/>
              <a:t>tế</a:t>
            </a:r>
            <a:r>
              <a:rPr lang="en-US" sz="3000" dirty="0"/>
              <a:t> </a:t>
            </a:r>
            <a:r>
              <a:rPr lang="en-US" sz="3000" dirty="0" err="1"/>
              <a:t>bào</a:t>
            </a:r>
            <a:r>
              <a:rPr lang="en-US" sz="3000" dirty="0"/>
              <a:t> </a:t>
            </a:r>
            <a:r>
              <a:rPr lang="en-US" sz="3000" dirty="0" err="1"/>
              <a:t>lại</a:t>
            </a:r>
            <a:r>
              <a:rPr lang="en-US" sz="3000" dirty="0"/>
              <a:t> </a:t>
            </a:r>
            <a:r>
              <a:rPr lang="en-US" sz="3000" dirty="0" err="1"/>
              <a:t>tạo</a:t>
            </a:r>
            <a:r>
              <a:rPr lang="en-US" sz="3000" dirty="0"/>
              <a:t> </a:t>
            </a:r>
            <a:r>
              <a:rPr lang="en-US" sz="3000" dirty="0" err="1"/>
              <a:t>ra</a:t>
            </a:r>
            <a:r>
              <a:rPr lang="en-US" sz="3000" dirty="0"/>
              <a:t> </a:t>
            </a:r>
            <a:r>
              <a:rPr lang="en-US" sz="3000" dirty="0" smtClean="0"/>
              <a:t>CO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</a:t>
            </a:r>
            <a:r>
              <a:rPr lang="en-US" sz="3000" dirty="0" err="1"/>
              <a:t>và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chất</a:t>
            </a:r>
            <a:r>
              <a:rPr lang="en-US" sz="3000" dirty="0"/>
              <a:t> </a:t>
            </a:r>
            <a:r>
              <a:rPr lang="en-US" sz="3000" dirty="0" err="1"/>
              <a:t>độc</a:t>
            </a:r>
            <a:r>
              <a:rPr lang="en-US" sz="3000" dirty="0"/>
              <a:t> </a:t>
            </a:r>
            <a:r>
              <a:rPr lang="en-US" sz="3000" dirty="0" err="1"/>
              <a:t>hại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05527"/>
              </p:ext>
            </p:extLst>
          </p:nvPr>
        </p:nvGraphicFramePr>
        <p:xfrm>
          <a:off x="1066800" y="685800"/>
          <a:ext cx="739140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667000"/>
                <a:gridCol w="2819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2"/>
                          </a:solidFill>
                        </a:rPr>
                        <a:t>MÔ</a:t>
                      </a:r>
                      <a:endParaRPr lang="en-US" sz="3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2"/>
                          </a:solidFill>
                        </a:rPr>
                        <a:t>THIẾU MÁU NÓNG</a:t>
                      </a:r>
                      <a:endParaRPr lang="en-US" sz="3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2"/>
                          </a:solidFill>
                        </a:rPr>
                        <a:t>THIẾU MÁU LẠNH</a:t>
                      </a:r>
                      <a:endParaRPr lang="en-US" sz="30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Da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và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mô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dưới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da 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4-6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giờ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12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giờ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Cơ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&lt; 2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giờ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Đến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8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giờ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Xương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&lt; 3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giờ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Đến</a:t>
                      </a:r>
                      <a:r>
                        <a:rPr lang="en-US" sz="3000" dirty="0" smtClean="0">
                          <a:solidFill>
                            <a:srgbClr val="800000"/>
                          </a:solidFill>
                        </a:rPr>
                        <a:t> 24 </a:t>
                      </a:r>
                      <a:r>
                        <a:rPr lang="en-US" sz="3000" dirty="0" err="1" smtClean="0">
                          <a:solidFill>
                            <a:srgbClr val="800000"/>
                          </a:solidFill>
                        </a:rPr>
                        <a:t>giờ</a:t>
                      </a:r>
                      <a:endParaRPr lang="en-US" sz="30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4114800"/>
            <a:ext cx="762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Cơ</a:t>
            </a:r>
            <a:r>
              <a:rPr lang="en-US" sz="3000" dirty="0" smtClean="0"/>
              <a:t> </a:t>
            </a:r>
            <a:r>
              <a:rPr lang="en-US" sz="3000" dirty="0" err="1" smtClean="0"/>
              <a:t>vân</a:t>
            </a:r>
            <a:r>
              <a:rPr lang="en-US" sz="3000" dirty="0" smtClean="0"/>
              <a:t> </a:t>
            </a:r>
            <a:r>
              <a:rPr lang="en-US" sz="3000" dirty="0" err="1" smtClean="0"/>
              <a:t>là</a:t>
            </a:r>
            <a:r>
              <a:rPr lang="en-US" sz="3000" dirty="0" smtClean="0"/>
              <a:t> </a:t>
            </a:r>
            <a:r>
              <a:rPr lang="en-US" sz="3000" dirty="0" err="1" smtClean="0"/>
              <a:t>mô</a:t>
            </a:r>
            <a:r>
              <a:rPr lang="en-US" sz="3000" dirty="0" smtClean="0"/>
              <a:t> </a:t>
            </a:r>
            <a:r>
              <a:rPr lang="en-US" sz="3000" dirty="0" err="1" smtClean="0"/>
              <a:t>dễ</a:t>
            </a:r>
            <a:r>
              <a:rPr lang="en-US" sz="3000" dirty="0" smtClean="0"/>
              <a:t> </a:t>
            </a:r>
            <a:r>
              <a:rPr lang="en-US" sz="3000" dirty="0" err="1" smtClean="0"/>
              <a:t>hoại</a:t>
            </a:r>
            <a:r>
              <a:rPr lang="en-US" sz="3000" dirty="0" smtClean="0"/>
              <a:t> </a:t>
            </a:r>
            <a:r>
              <a:rPr lang="en-US" sz="3000" dirty="0" err="1" smtClean="0"/>
              <a:t>tử</a:t>
            </a:r>
            <a:r>
              <a:rPr lang="en-US" sz="3000" dirty="0" smtClean="0"/>
              <a:t> </a:t>
            </a:r>
            <a:r>
              <a:rPr lang="en-US" sz="3000" dirty="0" err="1" smtClean="0"/>
              <a:t>nhất</a:t>
            </a:r>
            <a:endParaRPr lang="en-US" sz="3000" dirty="0" smtClean="0"/>
          </a:p>
          <a:p>
            <a:r>
              <a:rPr lang="en-US" sz="3000" dirty="0" err="1" smtClean="0"/>
              <a:t>Sau</a:t>
            </a:r>
            <a:r>
              <a:rPr lang="en-US" sz="3000" dirty="0" smtClean="0"/>
              <a:t> 2g30p </a:t>
            </a:r>
            <a:r>
              <a:rPr lang="en-US" sz="3000" dirty="0" err="1" smtClean="0"/>
              <a:t>thiếu</a:t>
            </a:r>
            <a:r>
              <a:rPr lang="en-US" sz="3000" dirty="0" smtClean="0"/>
              <a:t> Oxy </a:t>
            </a:r>
            <a:r>
              <a:rPr lang="en-US" sz="3000" dirty="0" err="1" smtClean="0"/>
              <a:t>ở</a:t>
            </a:r>
            <a:r>
              <a:rPr lang="en-US" sz="3000" dirty="0" smtClean="0"/>
              <a:t> 37</a:t>
            </a:r>
            <a:r>
              <a:rPr lang="en-US" sz="3000" baseline="30000" dirty="0" smtClean="0"/>
              <a:t>0 </a:t>
            </a:r>
            <a:r>
              <a:rPr lang="en-US" sz="3000" dirty="0" err="1" smtClean="0"/>
              <a:t>cơ</a:t>
            </a:r>
            <a:r>
              <a:rPr lang="en-US" sz="3000" dirty="0" smtClean="0"/>
              <a:t> </a:t>
            </a:r>
            <a:r>
              <a:rPr lang="en-US" sz="3000" dirty="0" err="1" smtClean="0"/>
              <a:t>vân</a:t>
            </a:r>
            <a:r>
              <a:rPr lang="en-US" sz="3000" dirty="0" smtClean="0"/>
              <a:t> </a:t>
            </a:r>
            <a:r>
              <a:rPr lang="en-US" sz="3000" dirty="0" err="1" smtClean="0"/>
              <a:t>sẽ</a:t>
            </a:r>
            <a:r>
              <a:rPr lang="en-US" sz="3000" dirty="0" smtClean="0"/>
              <a:t> </a:t>
            </a:r>
            <a:r>
              <a:rPr lang="en-US" sz="3000" dirty="0" err="1" smtClean="0"/>
              <a:t>thoái</a:t>
            </a:r>
            <a:r>
              <a:rPr lang="en-US" sz="3000" dirty="0" smtClean="0"/>
              <a:t> </a:t>
            </a:r>
            <a:r>
              <a:rPr lang="en-US" sz="3000" dirty="0" err="1" smtClean="0"/>
              <a:t>hoá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không</a:t>
            </a:r>
            <a:r>
              <a:rPr lang="en-US" sz="3000" dirty="0" smtClean="0"/>
              <a:t> </a:t>
            </a:r>
            <a:r>
              <a:rPr lang="en-US" sz="3000" dirty="0" err="1" smtClean="0"/>
              <a:t>hồi</a:t>
            </a:r>
            <a:r>
              <a:rPr lang="en-US" sz="3000" dirty="0" smtClean="0"/>
              <a:t> </a:t>
            </a:r>
            <a:r>
              <a:rPr lang="en-US" sz="3000" dirty="0" err="1" smtClean="0"/>
              <a:t>phục</a:t>
            </a:r>
            <a:r>
              <a:rPr lang="en-US" sz="3000" dirty="0" smtClean="0"/>
              <a:t> </a:t>
            </a:r>
            <a:r>
              <a:rPr lang="en-US" sz="3000" dirty="0" err="1" smtClean="0"/>
              <a:t>sau</a:t>
            </a:r>
            <a:r>
              <a:rPr lang="en-US" sz="3000" dirty="0" smtClean="0"/>
              <a:t> 6 </a:t>
            </a:r>
            <a:r>
              <a:rPr lang="en-US" sz="3000" dirty="0" err="1" smtClean="0"/>
              <a:t>giờ</a:t>
            </a:r>
            <a:endParaRPr lang="en-US" sz="3000" dirty="0" smtClean="0"/>
          </a:p>
          <a:p>
            <a:r>
              <a:rPr lang="en-US" sz="3000" dirty="0" err="1" smtClean="0"/>
              <a:t>Giữ</a:t>
            </a:r>
            <a:r>
              <a:rPr lang="en-US" sz="3000" dirty="0" smtClean="0"/>
              <a:t> </a:t>
            </a:r>
            <a:r>
              <a:rPr lang="en-US" sz="3000" dirty="0" err="1" smtClean="0"/>
              <a:t>lạnh</a:t>
            </a:r>
            <a:r>
              <a:rPr lang="en-US" sz="3000" dirty="0" smtClean="0"/>
              <a:t> </a:t>
            </a:r>
            <a:r>
              <a:rPr lang="en-US" sz="3000" dirty="0" err="1" smtClean="0"/>
              <a:t>ở</a:t>
            </a:r>
            <a:r>
              <a:rPr lang="en-US" sz="3000" dirty="0" smtClean="0"/>
              <a:t> </a:t>
            </a:r>
            <a:r>
              <a:rPr lang="en-US" sz="3000" dirty="0" err="1" smtClean="0"/>
              <a:t>nhiệt</a:t>
            </a:r>
            <a:r>
              <a:rPr lang="en-US" sz="3000" dirty="0" smtClean="0"/>
              <a:t> </a:t>
            </a:r>
            <a:r>
              <a:rPr lang="en-US" sz="3000" dirty="0" err="1" smtClean="0"/>
              <a:t>độ</a:t>
            </a:r>
            <a:r>
              <a:rPr lang="en-US" sz="3000" dirty="0" smtClean="0"/>
              <a:t> 4</a:t>
            </a:r>
            <a:r>
              <a:rPr lang="en-US" sz="3000" baseline="30000" dirty="0" smtClean="0"/>
              <a:t>0</a:t>
            </a:r>
            <a:r>
              <a:rPr lang="en-US" sz="3000" dirty="0" smtClean="0"/>
              <a:t>C ( 0 – 10</a:t>
            </a:r>
            <a:r>
              <a:rPr lang="en-US" sz="3000" baseline="30000" dirty="0" smtClean="0"/>
              <a:t>0</a:t>
            </a:r>
            <a:r>
              <a:rPr lang="en-US" sz="3000" dirty="0" smtClean="0"/>
              <a:t>C ) </a:t>
            </a:r>
            <a:r>
              <a:rPr lang="en-US" sz="3000" dirty="0" err="1" smtClean="0"/>
              <a:t>thời</a:t>
            </a:r>
            <a:r>
              <a:rPr lang="en-US" sz="3000" dirty="0" smtClean="0"/>
              <a:t> </a:t>
            </a:r>
            <a:r>
              <a:rPr lang="en-US" sz="3000" dirty="0" err="1" smtClean="0"/>
              <a:t>gian</a:t>
            </a:r>
            <a:r>
              <a:rPr lang="en-US" sz="3000" dirty="0" smtClean="0"/>
              <a:t> </a:t>
            </a:r>
            <a:r>
              <a:rPr lang="en-US" sz="3000" dirty="0" err="1" smtClean="0"/>
              <a:t>sẽ</a:t>
            </a:r>
            <a:r>
              <a:rPr lang="en-US" sz="3000" dirty="0" smtClean="0"/>
              <a:t> </a:t>
            </a:r>
            <a:r>
              <a:rPr lang="en-US" sz="3000" dirty="0" err="1" smtClean="0"/>
              <a:t>tăng</a:t>
            </a:r>
            <a:r>
              <a:rPr lang="en-US" sz="3000" dirty="0" smtClean="0"/>
              <a:t> </a:t>
            </a:r>
            <a:r>
              <a:rPr lang="en-US" sz="3000" dirty="0" err="1" smtClean="0"/>
              <a:t>lên</a:t>
            </a:r>
            <a:r>
              <a:rPr lang="en-US" sz="3000" dirty="0" smtClean="0"/>
              <a:t> </a:t>
            </a:r>
            <a:r>
              <a:rPr lang="en-US" sz="3000" dirty="0" err="1" smtClean="0"/>
              <a:t>từ</a:t>
            </a:r>
            <a:r>
              <a:rPr lang="en-US" sz="3000" dirty="0" smtClean="0"/>
              <a:t> 1 – 1,5 </a:t>
            </a:r>
            <a:r>
              <a:rPr lang="en-US" sz="3000" dirty="0" err="1" smtClean="0"/>
              <a:t>lần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0638150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48348"/>
            <a:ext cx="7162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sz="3000" dirty="0" smtClean="0"/>
              <a:t>Chi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nhiều</a:t>
            </a:r>
            <a:r>
              <a:rPr lang="en-US" sz="3000" dirty="0" smtClean="0"/>
              <a:t> </a:t>
            </a:r>
            <a:r>
              <a:rPr lang="en-US" sz="3000" dirty="0" err="1" smtClean="0"/>
              <a:t>cơ</a:t>
            </a:r>
            <a:r>
              <a:rPr lang="en-US" sz="3000" dirty="0" smtClean="0"/>
              <a:t> </a:t>
            </a:r>
            <a:r>
              <a:rPr lang="en-US" sz="3000" dirty="0" err="1" smtClean="0"/>
              <a:t>vân</a:t>
            </a:r>
            <a:r>
              <a:rPr lang="en-US" sz="3000" dirty="0" smtClean="0"/>
              <a:t> </a:t>
            </a:r>
            <a:r>
              <a:rPr lang="en-US" sz="3000" dirty="0" err="1" smtClean="0"/>
              <a:t>khâu</a:t>
            </a:r>
            <a:r>
              <a:rPr lang="en-US" sz="3000" dirty="0" smtClean="0"/>
              <a:t> </a:t>
            </a:r>
            <a:r>
              <a:rPr lang="en-US" sz="3000" dirty="0" err="1" smtClean="0"/>
              <a:t>nối</a:t>
            </a:r>
            <a:r>
              <a:rPr lang="en-US" sz="3000" dirty="0" smtClean="0"/>
              <a:t> </a:t>
            </a:r>
            <a:r>
              <a:rPr lang="en-US" sz="3000" dirty="0" err="1" smtClean="0"/>
              <a:t>sau</a:t>
            </a:r>
            <a:r>
              <a:rPr lang="en-US" sz="3000" dirty="0" smtClean="0"/>
              <a:t> 6 </a:t>
            </a:r>
            <a:r>
              <a:rPr lang="en-US" sz="3000" dirty="0" err="1" smtClean="0"/>
              <a:t>giờ</a:t>
            </a:r>
            <a:r>
              <a:rPr lang="en-US" sz="3000" dirty="0" smtClean="0"/>
              <a:t> </a:t>
            </a:r>
            <a:r>
              <a:rPr lang="en-US" sz="3000" dirty="0" err="1" smtClean="0"/>
              <a:t>thiếu</a:t>
            </a:r>
            <a:r>
              <a:rPr lang="en-US" sz="3000" dirty="0" smtClean="0"/>
              <a:t> </a:t>
            </a:r>
            <a:r>
              <a:rPr lang="en-US" sz="3000" dirty="0" err="1" smtClean="0"/>
              <a:t>máu</a:t>
            </a:r>
            <a:r>
              <a:rPr lang="en-US" sz="3000" dirty="0" smtClean="0"/>
              <a:t> </a:t>
            </a:r>
            <a:r>
              <a:rPr lang="en-US" sz="3000" dirty="0" err="1" smtClean="0"/>
              <a:t>nóng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thể</a:t>
            </a:r>
            <a:r>
              <a:rPr lang="en-US" sz="3000" dirty="0" smtClean="0"/>
              <a:t> </a:t>
            </a:r>
            <a:r>
              <a:rPr lang="en-US" sz="3000" dirty="0" err="1" smtClean="0"/>
              <a:t>gây</a:t>
            </a:r>
            <a:r>
              <a:rPr lang="en-US" sz="3000" dirty="0" smtClean="0"/>
              <a:t> </a:t>
            </a:r>
            <a:r>
              <a:rPr lang="en-US" sz="3000" dirty="0" err="1" smtClean="0"/>
              <a:t>ra</a:t>
            </a:r>
            <a:r>
              <a:rPr lang="en-US" sz="3000" dirty="0" smtClean="0"/>
              <a:t>: </a:t>
            </a:r>
            <a:r>
              <a:rPr lang="en-US" sz="3000" dirty="0" err="1" smtClean="0"/>
              <a:t>hoại</a:t>
            </a:r>
            <a:r>
              <a:rPr lang="en-US" sz="3000" dirty="0" smtClean="0"/>
              <a:t> </a:t>
            </a:r>
            <a:r>
              <a:rPr lang="en-US" sz="3000" dirty="0" err="1" smtClean="0"/>
              <a:t>thư</a:t>
            </a:r>
            <a:r>
              <a:rPr lang="en-US" sz="3000" dirty="0" smtClean="0"/>
              <a:t> </a:t>
            </a:r>
            <a:r>
              <a:rPr lang="en-US" sz="3000" dirty="0" err="1" smtClean="0"/>
              <a:t>sinh</a:t>
            </a:r>
            <a:r>
              <a:rPr lang="en-US" sz="3000" dirty="0" smtClean="0"/>
              <a:t> </a:t>
            </a:r>
            <a:r>
              <a:rPr lang="en-US" sz="3000" dirty="0" err="1" smtClean="0"/>
              <a:t>hơi</a:t>
            </a:r>
            <a:r>
              <a:rPr lang="en-US" sz="3000" dirty="0" smtClean="0"/>
              <a:t>, </a:t>
            </a:r>
            <a:r>
              <a:rPr lang="en-US" sz="3000" dirty="0" err="1" smtClean="0"/>
              <a:t>nhiễm</a:t>
            </a:r>
            <a:r>
              <a:rPr lang="en-US" sz="3000" dirty="0" smtClean="0"/>
              <a:t> </a:t>
            </a:r>
            <a:r>
              <a:rPr lang="en-US" sz="3000" dirty="0" err="1" smtClean="0"/>
              <a:t>trùng</a:t>
            </a:r>
            <a:r>
              <a:rPr lang="en-US" sz="3000" dirty="0" smtClean="0"/>
              <a:t>, </a:t>
            </a:r>
            <a:r>
              <a:rPr lang="en-US" sz="3000" dirty="0" err="1" smtClean="0"/>
              <a:t>ngưng</a:t>
            </a:r>
            <a:r>
              <a:rPr lang="en-US" sz="3000" dirty="0" smtClean="0"/>
              <a:t> </a:t>
            </a:r>
            <a:r>
              <a:rPr lang="en-US" sz="3000" dirty="0" err="1" smtClean="0"/>
              <a:t>tim</a:t>
            </a:r>
            <a:r>
              <a:rPr lang="en-US" sz="3000" dirty="0" smtClean="0"/>
              <a:t> do </a:t>
            </a:r>
            <a:r>
              <a:rPr lang="en-US" sz="3000" dirty="0" err="1" smtClean="0"/>
              <a:t>độc</a:t>
            </a:r>
            <a:r>
              <a:rPr lang="en-US" sz="3000" dirty="0" smtClean="0"/>
              <a:t> </a:t>
            </a:r>
            <a:r>
              <a:rPr lang="en-US" sz="3000" dirty="0" err="1" smtClean="0"/>
              <a:t>tố</a:t>
            </a:r>
            <a:r>
              <a:rPr lang="en-US" sz="3000" dirty="0" smtClean="0"/>
              <a:t> …</a:t>
            </a:r>
          </a:p>
          <a:p>
            <a:pPr algn="just">
              <a:lnSpc>
                <a:spcPct val="140000"/>
              </a:lnSpc>
            </a:pPr>
            <a:r>
              <a:rPr lang="en-US" sz="3000" dirty="0" err="1" smtClean="0"/>
              <a:t>Ngón</a:t>
            </a:r>
            <a:r>
              <a:rPr lang="en-US" sz="3000" dirty="0" smtClean="0"/>
              <a:t> </a:t>
            </a:r>
            <a:r>
              <a:rPr lang="en-US" sz="3000" dirty="0" err="1" smtClean="0"/>
              <a:t>tay</a:t>
            </a:r>
            <a:r>
              <a:rPr lang="en-US" sz="3000" dirty="0" smtClean="0"/>
              <a:t> </a:t>
            </a:r>
            <a:r>
              <a:rPr lang="en-US" sz="3000" dirty="0" err="1" smtClean="0"/>
              <a:t>không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cơ</a:t>
            </a:r>
            <a:r>
              <a:rPr lang="en-US" sz="3000" dirty="0" smtClean="0"/>
              <a:t> </a:t>
            </a:r>
            <a:r>
              <a:rPr lang="en-US" sz="3000" dirty="0" err="1" smtClean="0"/>
              <a:t>nên</a:t>
            </a:r>
            <a:r>
              <a:rPr lang="en-US" sz="3000" dirty="0" smtClean="0"/>
              <a:t> </a:t>
            </a:r>
            <a:r>
              <a:rPr lang="en-US" sz="3000" dirty="0" err="1" smtClean="0"/>
              <a:t>khả</a:t>
            </a:r>
            <a:r>
              <a:rPr lang="en-US" sz="3000" dirty="0" smtClean="0"/>
              <a:t> </a:t>
            </a:r>
            <a:r>
              <a:rPr lang="en-US" sz="3000" dirty="0" err="1" smtClean="0"/>
              <a:t>năng</a:t>
            </a:r>
            <a:r>
              <a:rPr lang="en-US" sz="3000" dirty="0" smtClean="0"/>
              <a:t> </a:t>
            </a:r>
            <a:r>
              <a:rPr lang="en-US" sz="3000" dirty="0" err="1" smtClean="0"/>
              <a:t>chịu</a:t>
            </a:r>
            <a:r>
              <a:rPr lang="en-US" sz="3000" dirty="0" smtClean="0"/>
              <a:t> </a:t>
            </a:r>
            <a:r>
              <a:rPr lang="en-US" sz="3000" dirty="0" err="1" smtClean="0"/>
              <a:t>đựng</a:t>
            </a:r>
            <a:r>
              <a:rPr lang="en-US" sz="3000" dirty="0" smtClean="0"/>
              <a:t> </a:t>
            </a:r>
            <a:r>
              <a:rPr lang="en-US" sz="3000" dirty="0" err="1" smtClean="0"/>
              <a:t>lâu</a:t>
            </a:r>
            <a:r>
              <a:rPr lang="en-US" sz="3000" dirty="0" smtClean="0"/>
              <a:t> </a:t>
            </a:r>
            <a:r>
              <a:rPr lang="en-US" sz="3000" dirty="0" err="1" smtClean="0"/>
              <a:t>hơn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21595129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322183"/>
            <a:ext cx="7620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sz="3000" dirty="0"/>
              <a:t> Do </a:t>
            </a:r>
            <a:r>
              <a:rPr lang="en-US" sz="3000" dirty="0" err="1"/>
              <a:t>đó</a:t>
            </a:r>
            <a:r>
              <a:rPr lang="en-US" sz="3000" dirty="0"/>
              <a:t>, </a:t>
            </a:r>
            <a:r>
              <a:rPr lang="en-US" sz="3000" dirty="0" err="1"/>
              <a:t>bảo</a:t>
            </a:r>
            <a:r>
              <a:rPr lang="en-US" sz="3000" dirty="0"/>
              <a:t> </a:t>
            </a:r>
            <a:r>
              <a:rPr lang="en-US" sz="3000" dirty="0" err="1"/>
              <a:t>quản</a:t>
            </a:r>
            <a:r>
              <a:rPr lang="en-US" sz="3000" dirty="0"/>
              <a:t> chi </a:t>
            </a:r>
            <a:r>
              <a:rPr lang="en-US" sz="3000" dirty="0" err="1"/>
              <a:t>đứt</a:t>
            </a:r>
            <a:r>
              <a:rPr lang="en-US" sz="3000" dirty="0"/>
              <a:t> </a:t>
            </a:r>
            <a:r>
              <a:rPr lang="en-US" sz="3000" dirty="0" err="1"/>
              <a:t>lìa</a:t>
            </a:r>
            <a:r>
              <a:rPr lang="en-US" sz="3000" dirty="0"/>
              <a:t> </a:t>
            </a:r>
            <a:r>
              <a:rPr lang="en-US" sz="3000" dirty="0" err="1"/>
              <a:t>ở</a:t>
            </a:r>
            <a:r>
              <a:rPr lang="en-US" sz="3000" dirty="0"/>
              <a:t> </a:t>
            </a:r>
            <a:r>
              <a:rPr lang="en-US" sz="3000" dirty="0" err="1"/>
              <a:t>môi</a:t>
            </a:r>
            <a:r>
              <a:rPr lang="en-US" sz="3000" dirty="0"/>
              <a:t> </a:t>
            </a:r>
            <a:r>
              <a:rPr lang="en-US" sz="3000" dirty="0" err="1"/>
              <a:t>trường</a:t>
            </a:r>
            <a:r>
              <a:rPr lang="en-US" sz="3000" dirty="0"/>
              <a:t> </a:t>
            </a:r>
            <a:r>
              <a:rPr lang="en-US" sz="3000" dirty="0" err="1"/>
              <a:t>lạnh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phương</a:t>
            </a:r>
            <a:r>
              <a:rPr lang="en-US" sz="3000" dirty="0"/>
              <a:t> </a:t>
            </a:r>
            <a:r>
              <a:rPr lang="en-US" sz="3000" dirty="0" err="1"/>
              <a:t>pháp</a:t>
            </a:r>
            <a:r>
              <a:rPr lang="en-US" sz="3000" dirty="0"/>
              <a:t> </a:t>
            </a:r>
            <a:r>
              <a:rPr lang="en-US" sz="3000" dirty="0" err="1"/>
              <a:t>đơn</a:t>
            </a:r>
            <a:r>
              <a:rPr lang="en-US" sz="3000" dirty="0"/>
              <a:t> </a:t>
            </a:r>
            <a:r>
              <a:rPr lang="en-US" sz="3000" dirty="0" err="1"/>
              <a:t>giản</a:t>
            </a:r>
            <a:r>
              <a:rPr lang="en-US" sz="3000" dirty="0"/>
              <a:t> </a:t>
            </a:r>
            <a:r>
              <a:rPr lang="en-US" sz="3000" dirty="0" err="1"/>
              <a:t>nhất</a:t>
            </a:r>
            <a:r>
              <a:rPr lang="en-US" sz="3000" dirty="0"/>
              <a:t> </a:t>
            </a:r>
            <a:r>
              <a:rPr lang="en-US" sz="3000" dirty="0" err="1"/>
              <a:t>để</a:t>
            </a:r>
            <a:r>
              <a:rPr lang="en-US" sz="3000" dirty="0"/>
              <a:t> </a:t>
            </a:r>
            <a:r>
              <a:rPr lang="en-US" sz="3000" dirty="0" err="1"/>
              <a:t>duy</a:t>
            </a:r>
            <a:r>
              <a:rPr lang="en-US" sz="3000" dirty="0"/>
              <a:t> </a:t>
            </a:r>
            <a:r>
              <a:rPr lang="en-US" sz="3000" dirty="0" err="1"/>
              <a:t>trì</a:t>
            </a:r>
            <a:r>
              <a:rPr lang="en-US" sz="3000" dirty="0"/>
              <a:t> </a:t>
            </a:r>
            <a:r>
              <a:rPr lang="en-US" sz="3000" dirty="0" err="1"/>
              <a:t>sự</a:t>
            </a:r>
            <a:r>
              <a:rPr lang="en-US" sz="3000" dirty="0"/>
              <a:t> </a:t>
            </a:r>
            <a:r>
              <a:rPr lang="en-US" sz="3000" dirty="0" err="1" smtClean="0"/>
              <a:t>sống</a:t>
            </a:r>
            <a:endParaRPr lang="en-US" sz="3000" dirty="0"/>
          </a:p>
        </p:txBody>
      </p:sp>
      <p:pic>
        <p:nvPicPr>
          <p:cNvPr id="2" name="Picture 1" descr="Screen Shot 2014-09-21 at 7.06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7607300" cy="3238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60915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Nguồn</a:t>
            </a:r>
            <a:r>
              <a:rPr lang="en-US" dirty="0" smtClean="0"/>
              <a:t>: </a:t>
            </a:r>
            <a:r>
              <a:rPr lang="en-US" dirty="0" err="1" smtClean="0"/>
              <a:t>Cambell’s</a:t>
            </a:r>
            <a:r>
              <a:rPr lang="en-US" dirty="0" smtClean="0"/>
              <a:t> Operative  </a:t>
            </a:r>
            <a:r>
              <a:rPr lang="en-US" dirty="0" err="1" smtClean="0"/>
              <a:t>Orthopaedics</a:t>
            </a:r>
            <a:r>
              <a:rPr lang="en-US" dirty="0" smtClean="0"/>
              <a:t>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13679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255217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40000"/>
              </a:lnSpc>
              <a:buFont typeface="Wingdings" charset="2"/>
              <a:buChar char="v"/>
            </a:pPr>
            <a:r>
              <a:rPr lang="en-US" sz="3000" dirty="0" err="1" smtClean="0"/>
              <a:t>Rửa</a:t>
            </a:r>
            <a:r>
              <a:rPr lang="en-US" sz="3000" dirty="0" smtClean="0"/>
              <a:t> </a:t>
            </a:r>
            <a:r>
              <a:rPr lang="en-US" sz="3000" dirty="0" err="1"/>
              <a:t>vết</a:t>
            </a:r>
            <a:r>
              <a:rPr lang="en-US" sz="3000" dirty="0"/>
              <a:t> </a:t>
            </a:r>
            <a:r>
              <a:rPr lang="en-US" sz="3000" dirty="0" err="1"/>
              <a:t>thương</a:t>
            </a:r>
            <a:r>
              <a:rPr lang="en-US" sz="3000" dirty="0"/>
              <a:t> </a:t>
            </a:r>
            <a:r>
              <a:rPr lang="en-US" sz="3000" dirty="0" err="1"/>
              <a:t>bằng</a:t>
            </a:r>
            <a:r>
              <a:rPr lang="en-US" sz="3000" dirty="0"/>
              <a:t> </a:t>
            </a:r>
            <a:r>
              <a:rPr lang="en-US" sz="3000" dirty="0" err="1"/>
              <a:t>nước</a:t>
            </a:r>
            <a:r>
              <a:rPr lang="en-US" sz="3000" dirty="0"/>
              <a:t> </a:t>
            </a:r>
            <a:r>
              <a:rPr lang="en-US" sz="3000" dirty="0" err="1"/>
              <a:t>chín</a:t>
            </a:r>
            <a:r>
              <a:rPr lang="en-US" sz="3000" dirty="0"/>
              <a:t> </a:t>
            </a:r>
            <a:r>
              <a:rPr lang="en-US" sz="3000" dirty="0" err="1"/>
              <a:t>nguội</a:t>
            </a:r>
            <a:r>
              <a:rPr lang="en-US" sz="3000" dirty="0"/>
              <a:t> </a:t>
            </a:r>
            <a:r>
              <a:rPr lang="en-US" sz="3000" dirty="0" err="1"/>
              <a:t>hoặc</a:t>
            </a:r>
            <a:r>
              <a:rPr lang="en-US" sz="3000" dirty="0"/>
              <a:t> dung </a:t>
            </a:r>
            <a:r>
              <a:rPr lang="en-US" sz="3000" dirty="0" err="1"/>
              <a:t>dịch</a:t>
            </a:r>
            <a:r>
              <a:rPr lang="en-US" sz="3000" dirty="0"/>
              <a:t> </a:t>
            </a:r>
            <a:r>
              <a:rPr lang="en-US" sz="3000" dirty="0" err="1"/>
              <a:t>sinh</a:t>
            </a:r>
            <a:r>
              <a:rPr lang="en-US" sz="3000" dirty="0"/>
              <a:t> </a:t>
            </a:r>
            <a:r>
              <a:rPr lang="en-US" sz="3000" dirty="0" err="1"/>
              <a:t>lý</a:t>
            </a:r>
            <a:r>
              <a:rPr lang="en-US" sz="3000" dirty="0"/>
              <a:t> </a:t>
            </a:r>
            <a:r>
              <a:rPr lang="en-US" sz="3000" dirty="0" err="1" smtClean="0"/>
              <a:t>mặn</a:t>
            </a:r>
            <a:r>
              <a:rPr lang="en-US" sz="3000" dirty="0" smtClean="0"/>
              <a:t> </a:t>
            </a:r>
            <a:r>
              <a:rPr lang="en-US" sz="3000" dirty="0" err="1"/>
              <a:t>sau</a:t>
            </a:r>
            <a:r>
              <a:rPr lang="en-US" sz="3000" dirty="0"/>
              <a:t> </a:t>
            </a:r>
            <a:r>
              <a:rPr lang="en-US" sz="3000" dirty="0" err="1"/>
              <a:t>đó</a:t>
            </a:r>
            <a:r>
              <a:rPr lang="en-US" sz="3000" dirty="0"/>
              <a:t> </a:t>
            </a:r>
            <a:r>
              <a:rPr lang="en-US" sz="3000" dirty="0" err="1"/>
              <a:t>băng</a:t>
            </a:r>
            <a:r>
              <a:rPr lang="en-US" sz="3000" dirty="0"/>
              <a:t> </a:t>
            </a:r>
            <a:r>
              <a:rPr lang="en-US" sz="3000" dirty="0" err="1"/>
              <a:t>vết</a:t>
            </a:r>
            <a:r>
              <a:rPr lang="en-US" sz="3000" dirty="0"/>
              <a:t> </a:t>
            </a:r>
            <a:r>
              <a:rPr lang="en-US" sz="3000" dirty="0" err="1"/>
              <a:t>thương</a:t>
            </a:r>
            <a:r>
              <a:rPr lang="en-US" sz="3000" dirty="0"/>
              <a:t> </a:t>
            </a:r>
            <a:r>
              <a:rPr lang="en-US" sz="3000" dirty="0" err="1"/>
              <a:t>bằng</a:t>
            </a:r>
            <a:r>
              <a:rPr lang="en-US" sz="3000" dirty="0"/>
              <a:t> </a:t>
            </a:r>
            <a:r>
              <a:rPr lang="en-US" sz="3000" dirty="0" err="1"/>
              <a:t>vải</a:t>
            </a:r>
            <a:r>
              <a:rPr lang="en-US" sz="3000" dirty="0"/>
              <a:t> </a:t>
            </a:r>
            <a:r>
              <a:rPr lang="en-US" sz="3000" dirty="0" err="1" smtClean="0"/>
              <a:t>sạch</a:t>
            </a:r>
            <a:r>
              <a:rPr lang="en-US" sz="3000" dirty="0" smtClean="0"/>
              <a:t>, </a:t>
            </a:r>
            <a:r>
              <a:rPr lang="en-US" sz="3000" dirty="0" err="1" smtClean="0"/>
              <a:t>gạc</a:t>
            </a:r>
            <a:r>
              <a:rPr lang="en-US" sz="3000" dirty="0" smtClean="0"/>
              <a:t> </a:t>
            </a:r>
            <a:r>
              <a:rPr lang="en-US" sz="3000" dirty="0" err="1"/>
              <a:t>vô</a:t>
            </a:r>
            <a:r>
              <a:rPr lang="en-US" sz="3000" dirty="0"/>
              <a:t> </a:t>
            </a:r>
            <a:r>
              <a:rPr lang="en-US" sz="3000" dirty="0" err="1" smtClean="0"/>
              <a:t>trùng</a:t>
            </a:r>
            <a:r>
              <a:rPr lang="en-US" sz="3000" dirty="0" smtClean="0"/>
              <a:t>, </a:t>
            </a:r>
            <a:r>
              <a:rPr lang="en-US" sz="3000" dirty="0" err="1" smtClean="0"/>
              <a:t>băng</a:t>
            </a:r>
            <a:r>
              <a:rPr lang="en-US" sz="3000" dirty="0" smtClean="0"/>
              <a:t> </a:t>
            </a:r>
            <a:r>
              <a:rPr lang="en-US" sz="3000" dirty="0" err="1" smtClean="0"/>
              <a:t>thun</a:t>
            </a:r>
            <a:r>
              <a:rPr lang="en-US" sz="3000" dirty="0" smtClean="0"/>
              <a:t> </a:t>
            </a:r>
            <a:r>
              <a:rPr lang="en-US" sz="3000" dirty="0" err="1" smtClean="0"/>
              <a:t>ép</a:t>
            </a:r>
            <a:r>
              <a:rPr lang="en-US" sz="3000" dirty="0" smtClean="0"/>
              <a:t> </a:t>
            </a:r>
            <a:r>
              <a:rPr lang="en-US" sz="3000" dirty="0" err="1" smtClean="0"/>
              <a:t>cầm</a:t>
            </a:r>
            <a:r>
              <a:rPr lang="en-US" sz="3000" dirty="0" smtClean="0"/>
              <a:t> </a:t>
            </a:r>
            <a:r>
              <a:rPr lang="en-US" sz="3000" dirty="0" err="1" smtClean="0"/>
              <a:t>máu</a:t>
            </a:r>
            <a:r>
              <a:rPr lang="en-US" sz="3000" dirty="0" smtClean="0"/>
              <a:t> .</a:t>
            </a:r>
          </a:p>
          <a:p>
            <a:pPr marL="457200" indent="-457200" algn="just">
              <a:lnSpc>
                <a:spcPct val="140000"/>
              </a:lnSpc>
              <a:buFont typeface="Wingdings" charset="2"/>
              <a:buChar char="v"/>
            </a:pPr>
            <a:r>
              <a:rPr lang="en-US" sz="3000" dirty="0" err="1" smtClean="0"/>
              <a:t>Băng</a:t>
            </a:r>
            <a:r>
              <a:rPr lang="en-US" sz="3000" dirty="0" smtClean="0"/>
              <a:t> </a:t>
            </a:r>
            <a:r>
              <a:rPr lang="en-US" sz="3000" dirty="0" err="1" smtClean="0"/>
              <a:t>ép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trọng</a:t>
            </a:r>
            <a:r>
              <a:rPr lang="en-US" sz="3000" dirty="0" smtClean="0"/>
              <a:t> </a:t>
            </a:r>
            <a:r>
              <a:rPr lang="en-US" sz="3000" dirty="0" err="1" smtClean="0"/>
              <a:t>điểm</a:t>
            </a:r>
            <a:r>
              <a:rPr lang="en-US" sz="3000" dirty="0" smtClean="0"/>
              <a:t> </a:t>
            </a:r>
            <a:r>
              <a:rPr lang="en-US" sz="3000" dirty="0" err="1" smtClean="0"/>
              <a:t>là</a:t>
            </a:r>
            <a:r>
              <a:rPr lang="en-US" sz="3000" dirty="0" smtClean="0"/>
              <a:t> </a:t>
            </a:r>
            <a:r>
              <a:rPr lang="en-US" sz="3000" dirty="0" err="1" smtClean="0"/>
              <a:t>đủ</a:t>
            </a:r>
            <a:r>
              <a:rPr lang="en-US" sz="3000" dirty="0" smtClean="0"/>
              <a:t> </a:t>
            </a:r>
            <a:r>
              <a:rPr lang="en-US" sz="3000" dirty="0" err="1" smtClean="0"/>
              <a:t>hiệu</a:t>
            </a:r>
            <a:r>
              <a:rPr lang="en-US" sz="3000" dirty="0" smtClean="0"/>
              <a:t> </a:t>
            </a:r>
            <a:r>
              <a:rPr lang="en-US" sz="3000" dirty="0" err="1" smtClean="0"/>
              <a:t>quả</a:t>
            </a:r>
            <a:r>
              <a:rPr lang="en-US" sz="3000" dirty="0" smtClean="0"/>
              <a:t> </a:t>
            </a:r>
            <a:r>
              <a:rPr lang="en-US" sz="3000" dirty="0" err="1" smtClean="0"/>
              <a:t>trong</a:t>
            </a:r>
            <a:r>
              <a:rPr lang="en-US" sz="3000" dirty="0" smtClean="0"/>
              <a:t> </a:t>
            </a:r>
            <a:r>
              <a:rPr lang="en-US" sz="3000" dirty="0" err="1" smtClean="0"/>
              <a:t>rất</a:t>
            </a:r>
            <a:r>
              <a:rPr lang="en-US" sz="3000" dirty="0" smtClean="0"/>
              <a:t> </a:t>
            </a:r>
            <a:r>
              <a:rPr lang="en-US" sz="3000" dirty="0" err="1" smtClean="0"/>
              <a:t>nhiều</a:t>
            </a:r>
            <a:r>
              <a:rPr lang="en-US" sz="3000" dirty="0" smtClean="0"/>
              <a:t> </a:t>
            </a:r>
            <a:r>
              <a:rPr lang="en-US" sz="3000" dirty="0" err="1" smtClean="0"/>
              <a:t>trường</a:t>
            </a:r>
            <a:r>
              <a:rPr lang="en-US" sz="3000" dirty="0" smtClean="0"/>
              <a:t> </a:t>
            </a:r>
            <a:r>
              <a:rPr lang="en-US" sz="3000" dirty="0" err="1" smtClean="0"/>
              <a:t>hợp</a:t>
            </a:r>
            <a:endParaRPr lang="en-US" sz="3000" dirty="0"/>
          </a:p>
          <a:p>
            <a:pPr marL="457200" indent="-457200" algn="just">
              <a:lnSpc>
                <a:spcPct val="140000"/>
              </a:lnSpc>
              <a:buFont typeface="Wingdings" charset="2"/>
              <a:buChar char="v"/>
            </a:pP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2174660" y="381000"/>
            <a:ext cx="40062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err="1" smtClean="0"/>
              <a:t>Đối</a:t>
            </a:r>
            <a:r>
              <a:rPr lang="en-US" sz="4000" dirty="0" smtClean="0"/>
              <a:t>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bệnh</a:t>
            </a:r>
            <a:r>
              <a:rPr lang="en-US" sz="4000" dirty="0"/>
              <a:t> </a:t>
            </a:r>
            <a:r>
              <a:rPr lang="en-US" sz="4000" dirty="0" err="1" smtClean="0"/>
              <a:t>nhân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0531961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413808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3000" dirty="0" err="1" smtClean="0"/>
              <a:t>Đối</a:t>
            </a:r>
            <a:r>
              <a:rPr lang="en-US" sz="3000" dirty="0" smtClean="0"/>
              <a:t> </a:t>
            </a:r>
            <a:r>
              <a:rPr lang="en-US" sz="3000" dirty="0" err="1"/>
              <a:t>với</a:t>
            </a:r>
            <a:r>
              <a:rPr lang="en-US" sz="3000" dirty="0"/>
              <a:t> </a:t>
            </a:r>
            <a:r>
              <a:rPr lang="en-US" sz="3000" dirty="0" err="1" smtClean="0"/>
              <a:t>đứt</a:t>
            </a:r>
            <a:r>
              <a:rPr lang="en-US" sz="3000" dirty="0" smtClean="0"/>
              <a:t> </a:t>
            </a:r>
            <a:r>
              <a:rPr lang="en-US" sz="3000" dirty="0" err="1"/>
              <a:t>lìa</a:t>
            </a:r>
            <a:r>
              <a:rPr lang="en-US" sz="3000" dirty="0"/>
              <a:t> </a:t>
            </a:r>
            <a:r>
              <a:rPr lang="en-US" sz="3000" dirty="0" err="1"/>
              <a:t>ngón</a:t>
            </a:r>
            <a:r>
              <a:rPr lang="en-US" sz="3000" dirty="0"/>
              <a:t> </a:t>
            </a:r>
            <a:r>
              <a:rPr lang="en-US" sz="3000" dirty="0" err="1"/>
              <a:t>tay</a:t>
            </a:r>
            <a:r>
              <a:rPr lang="en-US" sz="3000" dirty="0"/>
              <a:t>, </a:t>
            </a:r>
            <a:r>
              <a:rPr lang="en-US" sz="3000" dirty="0" err="1"/>
              <a:t>bàn</a:t>
            </a:r>
            <a:r>
              <a:rPr lang="en-US" sz="3000" dirty="0"/>
              <a:t> </a:t>
            </a:r>
            <a:r>
              <a:rPr lang="en-US" sz="3000" dirty="0" err="1"/>
              <a:t>tay</a:t>
            </a:r>
            <a:r>
              <a:rPr lang="en-US" sz="3000" dirty="0"/>
              <a:t>, </a:t>
            </a:r>
            <a:r>
              <a:rPr lang="en-US" sz="3000" dirty="0" err="1"/>
              <a:t>cổ</a:t>
            </a:r>
            <a:r>
              <a:rPr lang="en-US" sz="3000" dirty="0"/>
              <a:t> </a:t>
            </a:r>
            <a:r>
              <a:rPr lang="en-US" sz="3000" dirty="0" err="1"/>
              <a:t>tay</a:t>
            </a:r>
            <a:r>
              <a:rPr lang="en-US" sz="3000" dirty="0"/>
              <a:t> </a:t>
            </a:r>
            <a:r>
              <a:rPr lang="en-US" sz="3000" dirty="0" err="1"/>
              <a:t>chỉ</a:t>
            </a:r>
            <a:r>
              <a:rPr lang="en-US" sz="3000" dirty="0"/>
              <a:t> </a:t>
            </a:r>
            <a:r>
              <a:rPr lang="en-US" sz="3000" dirty="0" err="1"/>
              <a:t>cần</a:t>
            </a:r>
            <a:r>
              <a:rPr lang="en-US" sz="3000" dirty="0"/>
              <a:t> </a:t>
            </a:r>
            <a:r>
              <a:rPr lang="en-US" sz="3000" dirty="0" err="1"/>
              <a:t>băng</a:t>
            </a:r>
            <a:r>
              <a:rPr lang="en-US" sz="3000" dirty="0"/>
              <a:t> </a:t>
            </a:r>
            <a:r>
              <a:rPr lang="en-US" sz="3000" dirty="0" err="1" smtClean="0"/>
              <a:t>ép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trọng</a:t>
            </a:r>
            <a:r>
              <a:rPr lang="en-US" sz="3000" dirty="0" smtClean="0"/>
              <a:t> </a:t>
            </a:r>
            <a:r>
              <a:rPr lang="en-US" sz="3000" dirty="0" err="1" smtClean="0"/>
              <a:t>điểm</a:t>
            </a:r>
            <a:r>
              <a:rPr lang="en-US" sz="3000" dirty="0" smtClean="0"/>
              <a:t> </a:t>
            </a:r>
            <a:r>
              <a:rPr lang="en-US" sz="3000" dirty="0" err="1"/>
              <a:t>lên</a:t>
            </a:r>
            <a:r>
              <a:rPr lang="en-US" sz="3000" dirty="0"/>
              <a:t> </a:t>
            </a:r>
            <a:r>
              <a:rPr lang="en-US" sz="3000" dirty="0" err="1"/>
              <a:t>vết</a:t>
            </a:r>
            <a:r>
              <a:rPr lang="en-US" sz="3000" dirty="0"/>
              <a:t> </a:t>
            </a:r>
            <a:r>
              <a:rPr lang="en-US" sz="3000" dirty="0" err="1"/>
              <a:t>thương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đủ</a:t>
            </a:r>
            <a:r>
              <a:rPr lang="en-US" sz="3000" dirty="0"/>
              <a:t>, </a:t>
            </a:r>
            <a:endParaRPr lang="en-US" sz="3000" dirty="0" smtClean="0"/>
          </a:p>
          <a:p>
            <a:pPr marL="342900" indent="-342900" algn="just">
              <a:buFontTx/>
              <a:buChar char="-"/>
            </a:pPr>
            <a:r>
              <a:rPr lang="en-US" sz="3000" dirty="0" err="1" smtClean="0"/>
              <a:t>Nếu</a:t>
            </a:r>
            <a:r>
              <a:rPr lang="en-US" sz="3000" dirty="0" smtClean="0"/>
              <a:t> </a:t>
            </a:r>
            <a:r>
              <a:rPr lang="en-US" sz="3000" dirty="0" err="1"/>
              <a:t>đứt</a:t>
            </a:r>
            <a:r>
              <a:rPr lang="en-US" sz="3000" dirty="0"/>
              <a:t> </a:t>
            </a:r>
            <a:r>
              <a:rPr lang="en-US" sz="3000" dirty="0" err="1"/>
              <a:t>lìa</a:t>
            </a:r>
            <a:r>
              <a:rPr lang="en-US" sz="3000" dirty="0"/>
              <a:t> </a:t>
            </a:r>
            <a:r>
              <a:rPr lang="en-US" sz="3000" dirty="0" err="1" smtClean="0"/>
              <a:t>cẳng</a:t>
            </a:r>
            <a:r>
              <a:rPr lang="en-US" sz="3000" dirty="0" smtClean="0"/>
              <a:t> </a:t>
            </a:r>
            <a:r>
              <a:rPr lang="en-US" sz="3000" dirty="0" err="1" smtClean="0"/>
              <a:t>tay</a:t>
            </a:r>
            <a:r>
              <a:rPr lang="en-US" sz="3000" dirty="0" smtClean="0"/>
              <a:t>, </a:t>
            </a:r>
            <a:r>
              <a:rPr lang="en-US" sz="3000" dirty="0" err="1" smtClean="0"/>
              <a:t>cánh</a:t>
            </a:r>
            <a:r>
              <a:rPr lang="en-US" sz="3000" dirty="0" smtClean="0"/>
              <a:t> </a:t>
            </a:r>
            <a:r>
              <a:rPr lang="en-US" sz="3000" dirty="0" err="1" smtClean="0"/>
              <a:t>tay</a:t>
            </a:r>
            <a:r>
              <a:rPr lang="en-US" sz="3000" dirty="0" smtClean="0"/>
              <a:t>, </a:t>
            </a:r>
            <a:r>
              <a:rPr lang="en-US" sz="3000" dirty="0" err="1" smtClean="0"/>
              <a:t>cẳng</a:t>
            </a:r>
            <a:r>
              <a:rPr lang="en-US" sz="3000" dirty="0" smtClean="0"/>
              <a:t> </a:t>
            </a:r>
            <a:r>
              <a:rPr lang="en-US" sz="3000" dirty="0" err="1" smtClean="0"/>
              <a:t>chân</a:t>
            </a:r>
            <a:r>
              <a:rPr lang="en-US" sz="3000" dirty="0" smtClean="0"/>
              <a:t> …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thể</a:t>
            </a:r>
            <a:r>
              <a:rPr lang="en-US" sz="3000" dirty="0" smtClean="0"/>
              <a:t> </a:t>
            </a:r>
            <a:r>
              <a:rPr lang="en-US" sz="3000" dirty="0" err="1" smtClean="0"/>
              <a:t>cần</a:t>
            </a:r>
            <a:r>
              <a:rPr lang="en-US" sz="3000" dirty="0" smtClean="0"/>
              <a:t> </a:t>
            </a:r>
            <a:r>
              <a:rPr lang="en-US" sz="3000" dirty="0" err="1"/>
              <a:t>làm</a:t>
            </a:r>
            <a:r>
              <a:rPr lang="en-US" sz="3000" dirty="0"/>
              <a:t> </a:t>
            </a:r>
            <a:r>
              <a:rPr lang="en-US" sz="3000" dirty="0" err="1"/>
              <a:t>thêm</a:t>
            </a:r>
            <a:r>
              <a:rPr lang="en-US" sz="3000" dirty="0"/>
              <a:t> </a:t>
            </a:r>
            <a:r>
              <a:rPr lang="en-US" sz="3000" dirty="0" err="1"/>
              <a:t>garô</a:t>
            </a:r>
            <a:r>
              <a:rPr lang="en-US" sz="3000" dirty="0"/>
              <a:t> </a:t>
            </a:r>
            <a:r>
              <a:rPr lang="en-US" sz="3000" dirty="0" err="1"/>
              <a:t>để</a:t>
            </a:r>
            <a:r>
              <a:rPr lang="en-US" sz="3000" dirty="0"/>
              <a:t> </a:t>
            </a:r>
            <a:r>
              <a:rPr lang="en-US" sz="3000" dirty="0" err="1"/>
              <a:t>tránh</a:t>
            </a:r>
            <a:r>
              <a:rPr lang="en-US" sz="3000" dirty="0"/>
              <a:t> </a:t>
            </a:r>
            <a:r>
              <a:rPr lang="en-US" sz="3000" dirty="0" err="1"/>
              <a:t>chảy</a:t>
            </a:r>
            <a:r>
              <a:rPr lang="en-US" sz="3000" dirty="0"/>
              <a:t> </a:t>
            </a:r>
            <a:r>
              <a:rPr lang="en-US" sz="3000" dirty="0" err="1"/>
              <a:t>máu</a:t>
            </a:r>
            <a:r>
              <a:rPr lang="en-US" sz="3000" dirty="0"/>
              <a:t>. </a:t>
            </a:r>
            <a:endParaRPr lang="en-US" sz="3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74660" y="381000"/>
            <a:ext cx="40062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err="1" smtClean="0"/>
              <a:t>Đối</a:t>
            </a:r>
            <a:r>
              <a:rPr lang="en-US" sz="4000" dirty="0" smtClean="0"/>
              <a:t>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bệnh</a:t>
            </a:r>
            <a:r>
              <a:rPr lang="en-US" sz="4000" dirty="0"/>
              <a:t> </a:t>
            </a:r>
            <a:r>
              <a:rPr lang="en-US" sz="4000" dirty="0" err="1" smtClean="0"/>
              <a:t>nhân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394086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255217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charset="2"/>
              <a:buChar char="v"/>
            </a:pPr>
            <a:r>
              <a:rPr lang="en-US" sz="3000" dirty="0" err="1" smtClean="0"/>
              <a:t>Garô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trọng</a:t>
            </a:r>
            <a:r>
              <a:rPr lang="en-US" sz="3000" dirty="0" smtClean="0"/>
              <a:t> </a:t>
            </a:r>
            <a:r>
              <a:rPr lang="en-US" sz="3000" dirty="0" err="1" smtClean="0"/>
              <a:t>điểm</a:t>
            </a:r>
            <a:r>
              <a:rPr lang="en-US" sz="3000" dirty="0" smtClean="0"/>
              <a:t>:</a:t>
            </a:r>
          </a:p>
          <a:p>
            <a:pPr marL="800100" lvl="1" indent="-342900" algn="just">
              <a:buFont typeface="Wingdings" charset="2"/>
              <a:buChar char="Ø"/>
            </a:pPr>
            <a:r>
              <a:rPr lang="en-US" sz="3000" dirty="0" err="1" smtClean="0"/>
              <a:t>Dây</a:t>
            </a:r>
            <a:r>
              <a:rPr lang="en-US" sz="3000" dirty="0" smtClean="0"/>
              <a:t> </a:t>
            </a:r>
            <a:r>
              <a:rPr lang="en-US" sz="3000" dirty="0" err="1" smtClean="0"/>
              <a:t>garô</a:t>
            </a:r>
            <a:endParaRPr lang="en-US" sz="3000" dirty="0" smtClean="0"/>
          </a:p>
          <a:p>
            <a:pPr marL="800100" lvl="1" indent="-342900" algn="just">
              <a:buFont typeface="Wingdings" charset="2"/>
              <a:buChar char="Ø"/>
            </a:pPr>
            <a:r>
              <a:rPr lang="en-US" sz="3000" dirty="0" err="1" smtClean="0"/>
              <a:t>Máy</a:t>
            </a:r>
            <a:r>
              <a:rPr lang="en-US" sz="3000" dirty="0" smtClean="0"/>
              <a:t> </a:t>
            </a:r>
            <a:r>
              <a:rPr lang="en-US" sz="3000" dirty="0" err="1" smtClean="0"/>
              <a:t>đo</a:t>
            </a:r>
            <a:r>
              <a:rPr lang="en-US" sz="3000" dirty="0" smtClean="0"/>
              <a:t> </a:t>
            </a:r>
            <a:r>
              <a:rPr lang="en-US" sz="3000" dirty="0" err="1" smtClean="0"/>
              <a:t>huyết</a:t>
            </a:r>
            <a:r>
              <a:rPr lang="en-US" sz="3000" dirty="0" smtClean="0"/>
              <a:t> </a:t>
            </a:r>
            <a:r>
              <a:rPr lang="en-US" sz="3000" dirty="0" err="1" smtClean="0"/>
              <a:t>áp</a:t>
            </a:r>
            <a:endParaRPr lang="en-US" sz="3000" dirty="0" smtClean="0"/>
          </a:p>
          <a:p>
            <a:pPr marL="800100" lvl="1" indent="-342900" algn="just">
              <a:buFont typeface="Wingdings" charset="2"/>
              <a:buChar char="Ø"/>
            </a:pPr>
            <a:r>
              <a:rPr lang="en-US" sz="3000" dirty="0" err="1" smtClean="0"/>
              <a:t>Dùng</a:t>
            </a:r>
            <a:r>
              <a:rPr lang="en-US" sz="3000" dirty="0" smtClean="0"/>
              <a:t> </a:t>
            </a:r>
            <a:r>
              <a:rPr lang="en-US" sz="3000" dirty="0" err="1"/>
              <a:t>băng</a:t>
            </a:r>
            <a:r>
              <a:rPr lang="en-US" sz="3000" dirty="0"/>
              <a:t> hay </a:t>
            </a:r>
            <a:r>
              <a:rPr lang="en-US" sz="3000" dirty="0" err="1"/>
              <a:t>dây</a:t>
            </a:r>
            <a:r>
              <a:rPr lang="en-US" sz="3000" dirty="0"/>
              <a:t> </a:t>
            </a:r>
            <a:r>
              <a:rPr lang="en-US" sz="3000" dirty="0" err="1"/>
              <a:t>vải</a:t>
            </a:r>
            <a:r>
              <a:rPr lang="en-US" sz="3000" dirty="0"/>
              <a:t> </a:t>
            </a:r>
            <a:r>
              <a:rPr lang="en-US" sz="3000" dirty="0" err="1"/>
              <a:t>quấn</a:t>
            </a:r>
            <a:r>
              <a:rPr lang="en-US" sz="3000" dirty="0"/>
              <a:t> </a:t>
            </a:r>
            <a:r>
              <a:rPr lang="en-US" sz="3000" dirty="0" err="1"/>
              <a:t>vài</a:t>
            </a:r>
            <a:r>
              <a:rPr lang="en-US" sz="3000" dirty="0"/>
              <a:t> </a:t>
            </a:r>
            <a:r>
              <a:rPr lang="en-US" sz="3000" dirty="0" err="1"/>
              <a:t>vòng</a:t>
            </a:r>
            <a:r>
              <a:rPr lang="en-US" sz="3000" dirty="0"/>
              <a:t> </a:t>
            </a:r>
            <a:r>
              <a:rPr lang="en-US" sz="3000" dirty="0" err="1"/>
              <a:t>phía</a:t>
            </a:r>
            <a:r>
              <a:rPr lang="en-US" sz="3000" dirty="0"/>
              <a:t> </a:t>
            </a:r>
            <a:r>
              <a:rPr lang="en-US" sz="3000" dirty="0" err="1"/>
              <a:t>trên</a:t>
            </a:r>
            <a:r>
              <a:rPr lang="en-US" sz="3000" dirty="0"/>
              <a:t> </a:t>
            </a:r>
            <a:r>
              <a:rPr lang="en-US" sz="3000" dirty="0" err="1"/>
              <a:t>mỏm</a:t>
            </a:r>
            <a:r>
              <a:rPr lang="en-US" sz="3000" dirty="0"/>
              <a:t> </a:t>
            </a:r>
            <a:r>
              <a:rPr lang="en-US" sz="3000" dirty="0" err="1"/>
              <a:t>cụt</a:t>
            </a:r>
            <a:r>
              <a:rPr lang="en-US" sz="3000" dirty="0"/>
              <a:t> </a:t>
            </a:r>
            <a:r>
              <a:rPr lang="en-US" sz="3000" dirty="0" err="1"/>
              <a:t>khoảng</a:t>
            </a:r>
            <a:r>
              <a:rPr lang="en-US" sz="3000" dirty="0"/>
              <a:t> 10 cm, </a:t>
            </a:r>
            <a:r>
              <a:rPr lang="en-US" sz="3000" dirty="0" err="1"/>
              <a:t>đút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cây</a:t>
            </a:r>
            <a:r>
              <a:rPr lang="en-US" sz="3000" dirty="0"/>
              <a:t> </a:t>
            </a:r>
            <a:r>
              <a:rPr lang="en-US" sz="3000" dirty="0" err="1"/>
              <a:t>gỗ</a:t>
            </a:r>
            <a:r>
              <a:rPr lang="en-US" sz="3000" dirty="0"/>
              <a:t> </a:t>
            </a:r>
            <a:r>
              <a:rPr lang="en-US" sz="3000" dirty="0" err="1"/>
              <a:t>và</a:t>
            </a:r>
            <a:r>
              <a:rPr lang="en-US" sz="3000" dirty="0"/>
              <a:t> </a:t>
            </a:r>
            <a:r>
              <a:rPr lang="en-US" sz="3000" dirty="0" err="1"/>
              <a:t>xoắn</a:t>
            </a:r>
            <a:r>
              <a:rPr lang="en-US" sz="3000" dirty="0"/>
              <a:t> </a:t>
            </a:r>
            <a:r>
              <a:rPr lang="en-US" sz="3000" dirty="0" err="1"/>
              <a:t>vài</a:t>
            </a:r>
            <a:r>
              <a:rPr lang="en-US" sz="3000" dirty="0"/>
              <a:t> </a:t>
            </a:r>
            <a:r>
              <a:rPr lang="en-US" sz="3000" dirty="0" err="1"/>
              <a:t>vòng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</a:t>
            </a:r>
            <a:r>
              <a:rPr lang="en-US" sz="3000" dirty="0" err="1"/>
              <a:t>đến</a:t>
            </a:r>
            <a:r>
              <a:rPr lang="en-US" sz="3000" dirty="0"/>
              <a:t> </a:t>
            </a:r>
            <a:r>
              <a:rPr lang="en-US" sz="3000" dirty="0" err="1"/>
              <a:t>khi</a:t>
            </a:r>
            <a:r>
              <a:rPr lang="en-US" sz="3000" dirty="0"/>
              <a:t> </a:t>
            </a:r>
            <a:r>
              <a:rPr lang="en-US" sz="3000" dirty="0" err="1"/>
              <a:t>máu</a:t>
            </a:r>
            <a:r>
              <a:rPr lang="en-US" sz="3000" dirty="0"/>
              <a:t> </a:t>
            </a:r>
            <a:r>
              <a:rPr lang="en-US" sz="3000" dirty="0" err="1"/>
              <a:t>ngưng</a:t>
            </a:r>
            <a:r>
              <a:rPr lang="en-US" sz="3000" dirty="0"/>
              <a:t> </a:t>
            </a:r>
            <a:r>
              <a:rPr lang="en-US" sz="3000" dirty="0" err="1"/>
              <a:t>chảy</a:t>
            </a:r>
            <a:r>
              <a:rPr lang="en-US" sz="3000" dirty="0"/>
              <a:t>, </a:t>
            </a:r>
            <a:r>
              <a:rPr lang="en-US" sz="3000" dirty="0" err="1"/>
              <a:t>không</a:t>
            </a:r>
            <a:r>
              <a:rPr lang="en-US" sz="3000" dirty="0"/>
              <a:t> </a:t>
            </a:r>
            <a:r>
              <a:rPr lang="en-US" sz="3000" dirty="0" err="1"/>
              <a:t>siết</a:t>
            </a:r>
            <a:r>
              <a:rPr lang="en-US" sz="3000" dirty="0"/>
              <a:t> </a:t>
            </a:r>
            <a:r>
              <a:rPr lang="en-US" sz="3000" dirty="0" err="1"/>
              <a:t>quá</a:t>
            </a:r>
            <a:r>
              <a:rPr lang="en-US" sz="3000" dirty="0"/>
              <a:t> </a:t>
            </a:r>
            <a:r>
              <a:rPr lang="en-US" sz="3000" dirty="0" err="1"/>
              <a:t>chặt</a:t>
            </a:r>
            <a:r>
              <a:rPr lang="en-US" sz="3000" dirty="0"/>
              <a:t>. </a:t>
            </a:r>
            <a:r>
              <a:rPr lang="en-US" sz="3000" dirty="0" err="1"/>
              <a:t>Ghi</a:t>
            </a:r>
            <a:r>
              <a:rPr lang="en-US" sz="3000" dirty="0"/>
              <a:t> </a:t>
            </a:r>
            <a:r>
              <a:rPr lang="en-US" sz="3000" dirty="0" err="1"/>
              <a:t>nhận</a:t>
            </a:r>
            <a:r>
              <a:rPr lang="en-US" sz="3000" dirty="0"/>
              <a:t> </a:t>
            </a:r>
            <a:r>
              <a:rPr lang="en-US" sz="3000" dirty="0" err="1"/>
              <a:t>thời</a:t>
            </a:r>
            <a:r>
              <a:rPr lang="en-US" sz="3000" dirty="0"/>
              <a:t> </a:t>
            </a:r>
            <a:r>
              <a:rPr lang="en-US" sz="3000" dirty="0" err="1"/>
              <a:t>điểm</a:t>
            </a:r>
            <a:r>
              <a:rPr lang="en-US" sz="3000" dirty="0"/>
              <a:t> </a:t>
            </a:r>
            <a:r>
              <a:rPr lang="en-US" sz="3000" dirty="0" err="1"/>
              <a:t>làm</a:t>
            </a:r>
            <a:r>
              <a:rPr lang="en-US" sz="3000" dirty="0"/>
              <a:t> </a:t>
            </a:r>
            <a:r>
              <a:rPr lang="en-US" sz="3000" dirty="0" err="1"/>
              <a:t>garô</a:t>
            </a:r>
            <a:r>
              <a:rPr lang="en-US" sz="3000" dirty="0"/>
              <a:t> </a:t>
            </a:r>
            <a:r>
              <a:rPr lang="en-US" sz="3000" dirty="0" err="1"/>
              <a:t>và</a:t>
            </a:r>
            <a:r>
              <a:rPr lang="en-US" sz="3000" dirty="0"/>
              <a:t> </a:t>
            </a:r>
            <a:r>
              <a:rPr lang="en-US" sz="3000" dirty="0" err="1"/>
              <a:t>chuyển</a:t>
            </a:r>
            <a:r>
              <a:rPr lang="en-US" sz="3000" dirty="0"/>
              <a:t> </a:t>
            </a:r>
            <a:r>
              <a:rPr lang="en-US" sz="3000" dirty="0" err="1"/>
              <a:t>nạn</a:t>
            </a:r>
            <a:r>
              <a:rPr lang="en-US" sz="3000" dirty="0"/>
              <a:t> </a:t>
            </a:r>
            <a:r>
              <a:rPr lang="en-US" sz="3000" dirty="0" err="1"/>
              <a:t>nhân</a:t>
            </a:r>
            <a:r>
              <a:rPr lang="en-US" sz="3000" dirty="0"/>
              <a:t> </a:t>
            </a:r>
            <a:r>
              <a:rPr lang="en-US" sz="3000" dirty="0" err="1"/>
              <a:t>đến</a:t>
            </a:r>
            <a:r>
              <a:rPr lang="en-US" sz="3000" dirty="0"/>
              <a:t> </a:t>
            </a:r>
            <a:r>
              <a:rPr lang="en-US" sz="3000" dirty="0" err="1"/>
              <a:t>cơ</a:t>
            </a:r>
            <a:r>
              <a:rPr lang="en-US" sz="3000" dirty="0"/>
              <a:t> </a:t>
            </a:r>
            <a:r>
              <a:rPr lang="en-US" sz="3000" dirty="0" err="1"/>
              <a:t>sở</a:t>
            </a:r>
            <a:r>
              <a:rPr lang="en-US" sz="3000" dirty="0"/>
              <a:t> y </a:t>
            </a:r>
            <a:r>
              <a:rPr lang="en-US" sz="3000" dirty="0" err="1"/>
              <a:t>tế</a:t>
            </a:r>
            <a:r>
              <a:rPr lang="en-US" sz="3000" dirty="0"/>
              <a:t> </a:t>
            </a:r>
            <a:r>
              <a:rPr lang="en-US" sz="3000" dirty="0" err="1"/>
              <a:t>gần</a:t>
            </a:r>
            <a:r>
              <a:rPr lang="en-US" sz="3000" dirty="0"/>
              <a:t> </a:t>
            </a:r>
            <a:r>
              <a:rPr lang="en-US" sz="3000" dirty="0" err="1"/>
              <a:t>nhất</a:t>
            </a:r>
            <a:r>
              <a:rPr lang="en-US" sz="3000" dirty="0" smtClean="0"/>
              <a:t>.</a:t>
            </a:r>
          </a:p>
          <a:p>
            <a:pPr marL="800100" lvl="1" indent="-342900" algn="just">
              <a:buFont typeface="Wingdings" charset="2"/>
              <a:buChar char="Ø"/>
            </a:pPr>
            <a:r>
              <a:rPr lang="en-US" sz="3000" dirty="0" err="1" smtClean="0"/>
              <a:t>Nếu</a:t>
            </a:r>
            <a:r>
              <a:rPr lang="en-US" sz="3000" dirty="0" smtClean="0"/>
              <a:t> </a:t>
            </a:r>
            <a:r>
              <a:rPr lang="en-US" sz="3000" dirty="0" err="1"/>
              <a:t>đi</a:t>
            </a:r>
            <a:r>
              <a:rPr lang="en-US" sz="3000" dirty="0"/>
              <a:t> </a:t>
            </a:r>
            <a:r>
              <a:rPr lang="en-US" sz="3000" dirty="0" err="1"/>
              <a:t>xa</a:t>
            </a:r>
            <a:r>
              <a:rPr lang="en-US" sz="3000" dirty="0"/>
              <a:t>, </a:t>
            </a:r>
            <a:r>
              <a:rPr lang="en-US" sz="3000" dirty="0" err="1"/>
              <a:t>cứ</a:t>
            </a:r>
            <a:r>
              <a:rPr lang="en-US" sz="3000" dirty="0"/>
              <a:t> </a:t>
            </a:r>
            <a:r>
              <a:rPr lang="en-US" sz="3000" dirty="0" err="1"/>
              <a:t>sau</a:t>
            </a:r>
            <a:r>
              <a:rPr lang="en-US" sz="3000" dirty="0"/>
              <a:t> 90 </a:t>
            </a:r>
            <a:r>
              <a:rPr lang="en-US" sz="3000" dirty="0" err="1"/>
              <a:t>phút</a:t>
            </a:r>
            <a:r>
              <a:rPr lang="en-US" sz="3000" dirty="0"/>
              <a:t>, </a:t>
            </a:r>
            <a:r>
              <a:rPr lang="en-US" sz="3000" dirty="0" err="1" smtClean="0"/>
              <a:t>xả</a:t>
            </a:r>
            <a:r>
              <a:rPr lang="en-US" sz="3000" dirty="0" smtClean="0"/>
              <a:t> </a:t>
            </a:r>
            <a:r>
              <a:rPr lang="en-US" sz="3000" dirty="0" err="1"/>
              <a:t>garô</a:t>
            </a:r>
            <a:r>
              <a:rPr lang="en-US" sz="3000" dirty="0"/>
              <a:t> 5 </a:t>
            </a:r>
            <a:r>
              <a:rPr lang="en-US" sz="3000" dirty="0" err="1"/>
              <a:t>phút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2174660" y="381000"/>
            <a:ext cx="40062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err="1" smtClean="0"/>
              <a:t>Đối</a:t>
            </a:r>
            <a:r>
              <a:rPr lang="en-US" sz="4000" dirty="0" smtClean="0"/>
              <a:t>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bệnh</a:t>
            </a:r>
            <a:r>
              <a:rPr lang="en-US" sz="4000" dirty="0"/>
              <a:t> </a:t>
            </a:r>
            <a:r>
              <a:rPr lang="en-US" sz="4000" dirty="0" err="1" smtClean="0"/>
              <a:t>nhân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2082040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9906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charset="2"/>
              <a:buChar char="Ø"/>
            </a:pPr>
            <a:r>
              <a:rPr lang="en-US" sz="3000" dirty="0" err="1" smtClean="0"/>
              <a:t>Rửa</a:t>
            </a:r>
            <a:r>
              <a:rPr lang="en-US" sz="3000" dirty="0" smtClean="0"/>
              <a:t> </a:t>
            </a:r>
            <a:r>
              <a:rPr lang="en-US" sz="3000" dirty="0" err="1"/>
              <a:t>sạch</a:t>
            </a:r>
            <a:r>
              <a:rPr lang="en-US" sz="3000" dirty="0"/>
              <a:t> </a:t>
            </a:r>
            <a:r>
              <a:rPr lang="en-US" sz="3000" dirty="0" err="1"/>
              <a:t>bằng</a:t>
            </a:r>
            <a:r>
              <a:rPr lang="en-US" sz="3000" dirty="0"/>
              <a:t> </a:t>
            </a:r>
            <a:r>
              <a:rPr lang="en-US" sz="3000" dirty="0" err="1"/>
              <a:t>nước</a:t>
            </a:r>
            <a:r>
              <a:rPr lang="en-US" sz="3000" dirty="0"/>
              <a:t> </a:t>
            </a:r>
            <a:r>
              <a:rPr lang="en-US" sz="3000" dirty="0" err="1"/>
              <a:t>chín</a:t>
            </a:r>
            <a:r>
              <a:rPr lang="en-US" sz="3000" dirty="0"/>
              <a:t> </a:t>
            </a:r>
            <a:r>
              <a:rPr lang="en-US" sz="3000" dirty="0" err="1" smtClean="0"/>
              <a:t>nguội</a:t>
            </a:r>
            <a:r>
              <a:rPr lang="en-US" sz="3000" dirty="0" smtClean="0"/>
              <a:t>, </a:t>
            </a:r>
            <a:r>
              <a:rPr lang="en-US" sz="3000" dirty="0" err="1" smtClean="0"/>
              <a:t>nước</a:t>
            </a:r>
            <a:r>
              <a:rPr lang="en-US" sz="3000" dirty="0" smtClean="0"/>
              <a:t> </a:t>
            </a:r>
            <a:r>
              <a:rPr lang="en-US" sz="3000" dirty="0" err="1" smtClean="0"/>
              <a:t>muối</a:t>
            </a:r>
            <a:r>
              <a:rPr lang="en-US" sz="3000" dirty="0" smtClean="0"/>
              <a:t> </a:t>
            </a:r>
            <a:r>
              <a:rPr lang="en-US" sz="3000" dirty="0" err="1" smtClean="0"/>
              <a:t>sinh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nếu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endParaRPr lang="en-US" sz="3000" dirty="0" smtClean="0"/>
          </a:p>
          <a:p>
            <a:pPr marL="514350" indent="-514350" algn="just">
              <a:buFont typeface="Wingdings" charset="2"/>
              <a:buChar char="Ø"/>
            </a:pPr>
            <a:r>
              <a:rPr lang="en-US" sz="3000" dirty="0" err="1" smtClean="0"/>
              <a:t>Không</a:t>
            </a:r>
            <a:r>
              <a:rPr lang="en-US" sz="3000" dirty="0" smtClean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rửa</a:t>
            </a:r>
            <a:r>
              <a:rPr lang="en-US" sz="3000" dirty="0"/>
              <a:t> </a:t>
            </a:r>
            <a:r>
              <a:rPr lang="en-US" sz="3000" dirty="0" err="1"/>
              <a:t>bằng</a:t>
            </a:r>
            <a:r>
              <a:rPr lang="en-US" sz="3000" dirty="0"/>
              <a:t> </a:t>
            </a:r>
            <a:r>
              <a:rPr lang="en-US" sz="3000" dirty="0" err="1"/>
              <a:t>xà</a:t>
            </a:r>
            <a:r>
              <a:rPr lang="en-US" sz="3000" dirty="0"/>
              <a:t> </a:t>
            </a:r>
            <a:r>
              <a:rPr lang="en-US" sz="3000" dirty="0" err="1"/>
              <a:t>phòng</a:t>
            </a:r>
            <a:r>
              <a:rPr lang="en-US" sz="3000" dirty="0"/>
              <a:t> hay </a:t>
            </a:r>
            <a:r>
              <a:rPr lang="en-US" sz="3000" dirty="0" err="1"/>
              <a:t>hóa</a:t>
            </a:r>
            <a:r>
              <a:rPr lang="en-US" sz="3000" dirty="0"/>
              <a:t> </a:t>
            </a:r>
            <a:r>
              <a:rPr lang="en-US" sz="3000" dirty="0" err="1" smtClean="0"/>
              <a:t>chất</a:t>
            </a:r>
            <a:endParaRPr lang="en-US" sz="3000" dirty="0"/>
          </a:p>
          <a:p>
            <a:pPr marL="514350" indent="-514350" algn="just">
              <a:buFont typeface="Wingdings" charset="2"/>
              <a:buChar char="Ø"/>
            </a:pPr>
            <a:r>
              <a:rPr lang="en-US" sz="3000" dirty="0" err="1" smtClean="0"/>
              <a:t>Quấn</a:t>
            </a:r>
            <a:r>
              <a:rPr lang="en-US" sz="3000" dirty="0" smtClean="0"/>
              <a:t> </a:t>
            </a:r>
            <a:r>
              <a:rPr lang="en-US" sz="3000" dirty="0" err="1"/>
              <a:t>băng</a:t>
            </a:r>
            <a:r>
              <a:rPr lang="en-US" sz="3000" dirty="0"/>
              <a:t> </a:t>
            </a:r>
            <a:r>
              <a:rPr lang="en-US" sz="3000" dirty="0" err="1"/>
              <a:t>hoặc</a:t>
            </a:r>
            <a:r>
              <a:rPr lang="en-US" sz="3000" dirty="0"/>
              <a:t> </a:t>
            </a:r>
            <a:r>
              <a:rPr lang="en-US" sz="3000" dirty="0" err="1"/>
              <a:t>vải</a:t>
            </a:r>
            <a:r>
              <a:rPr lang="en-US" sz="3000" dirty="0"/>
              <a:t> </a:t>
            </a:r>
            <a:r>
              <a:rPr lang="en-US" sz="3000" dirty="0" err="1"/>
              <a:t>sạch</a:t>
            </a:r>
            <a:r>
              <a:rPr lang="en-US" sz="3000" dirty="0"/>
              <a:t> </a:t>
            </a:r>
            <a:r>
              <a:rPr lang="en-US" sz="3000" dirty="0" err="1"/>
              <a:t>quanh</a:t>
            </a:r>
            <a:r>
              <a:rPr lang="en-US" sz="3000" dirty="0"/>
              <a:t> </a:t>
            </a:r>
            <a:r>
              <a:rPr lang="en-US" sz="3000" dirty="0" err="1"/>
              <a:t>phần</a:t>
            </a:r>
            <a:r>
              <a:rPr lang="en-US" sz="3000" dirty="0"/>
              <a:t> </a:t>
            </a:r>
            <a:r>
              <a:rPr lang="en-US" sz="3000" dirty="0" err="1"/>
              <a:t>đứt</a:t>
            </a:r>
            <a:r>
              <a:rPr lang="en-US" sz="3000" dirty="0"/>
              <a:t> </a:t>
            </a:r>
            <a:r>
              <a:rPr lang="en-US" sz="3000" dirty="0" err="1"/>
              <a:t>lìa</a:t>
            </a:r>
            <a:r>
              <a:rPr lang="en-US" sz="3000" dirty="0"/>
              <a:t> </a:t>
            </a:r>
            <a:r>
              <a:rPr lang="en-US" sz="3000" dirty="0" err="1"/>
              <a:t>rồi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</a:t>
            </a:r>
            <a:r>
              <a:rPr lang="en-US" sz="3000" dirty="0" err="1"/>
              <a:t>vào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túi</a:t>
            </a:r>
            <a:r>
              <a:rPr lang="en-US" sz="3000" dirty="0"/>
              <a:t> </a:t>
            </a:r>
            <a:r>
              <a:rPr lang="en-US" sz="3000" dirty="0" err="1"/>
              <a:t>nhựa</a:t>
            </a:r>
            <a:r>
              <a:rPr lang="en-US" sz="3000" dirty="0"/>
              <a:t> </a:t>
            </a:r>
            <a:r>
              <a:rPr lang="en-US" sz="3000" dirty="0" err="1"/>
              <a:t>mỏng</a:t>
            </a:r>
            <a:r>
              <a:rPr lang="en-US" sz="3000" dirty="0"/>
              <a:t>, </a:t>
            </a:r>
            <a:r>
              <a:rPr lang="en-US" sz="3000" dirty="0" err="1"/>
              <a:t>buộc</a:t>
            </a:r>
            <a:r>
              <a:rPr lang="en-US" sz="3000" dirty="0"/>
              <a:t> </a:t>
            </a:r>
            <a:r>
              <a:rPr lang="en-US" sz="3000" dirty="0" err="1"/>
              <a:t>miệng</a:t>
            </a:r>
            <a:r>
              <a:rPr lang="en-US" sz="3000" dirty="0"/>
              <a:t> </a:t>
            </a:r>
            <a:r>
              <a:rPr lang="en-US" sz="3000" dirty="0" err="1"/>
              <a:t>túi</a:t>
            </a:r>
            <a:r>
              <a:rPr lang="en-US" sz="3000" dirty="0"/>
              <a:t> </a:t>
            </a:r>
            <a:r>
              <a:rPr lang="en-US" sz="3000" dirty="0" err="1" smtClean="0"/>
              <a:t>lại</a:t>
            </a:r>
            <a:endParaRPr lang="en-US" sz="3000" dirty="0"/>
          </a:p>
          <a:p>
            <a:pPr marL="514350" indent="-514350" algn="just">
              <a:buFont typeface="Wingdings" charset="2"/>
              <a:buChar char="Ø"/>
            </a:pPr>
            <a:r>
              <a:rPr lang="en-US" sz="3000" dirty="0" err="1" smtClean="0"/>
              <a:t>Đặt</a:t>
            </a:r>
            <a:r>
              <a:rPr lang="en-US" sz="3000" dirty="0" smtClean="0"/>
              <a:t> </a:t>
            </a:r>
            <a:r>
              <a:rPr lang="en-US" sz="3000" dirty="0" err="1"/>
              <a:t>túi</a:t>
            </a:r>
            <a:r>
              <a:rPr lang="en-US" sz="3000" dirty="0"/>
              <a:t> </a:t>
            </a:r>
            <a:r>
              <a:rPr lang="en-US" sz="3000" dirty="0" err="1"/>
              <a:t>vào</a:t>
            </a:r>
            <a:r>
              <a:rPr lang="en-US" sz="3000" dirty="0"/>
              <a:t> </a:t>
            </a:r>
            <a:r>
              <a:rPr lang="en-US" sz="3000" dirty="0" err="1"/>
              <a:t>thùng</a:t>
            </a:r>
            <a:r>
              <a:rPr lang="en-US" sz="3000" dirty="0"/>
              <a:t> </a:t>
            </a:r>
            <a:r>
              <a:rPr lang="en-US" sz="3000" dirty="0" err="1"/>
              <a:t>đá</a:t>
            </a:r>
            <a:r>
              <a:rPr lang="en-US" sz="3000" dirty="0"/>
              <a:t> </a:t>
            </a:r>
            <a:r>
              <a:rPr lang="en-US" sz="3000" dirty="0" err="1"/>
              <a:t>lạnh</a:t>
            </a:r>
            <a:r>
              <a:rPr lang="en-US" sz="3000" dirty="0"/>
              <a:t>, </a:t>
            </a:r>
            <a:r>
              <a:rPr lang="en-US" sz="3000" dirty="0" err="1"/>
              <a:t>thau</a:t>
            </a:r>
            <a:r>
              <a:rPr lang="en-US" sz="3000" dirty="0"/>
              <a:t> </a:t>
            </a:r>
            <a:r>
              <a:rPr lang="en-US" sz="3000" dirty="0" err="1"/>
              <a:t>chứa</a:t>
            </a:r>
            <a:r>
              <a:rPr lang="en-US" sz="3000" dirty="0"/>
              <a:t> </a:t>
            </a:r>
            <a:r>
              <a:rPr lang="en-US" sz="3000" dirty="0" err="1"/>
              <a:t>đá</a:t>
            </a:r>
            <a:r>
              <a:rPr lang="en-US" sz="3000" dirty="0"/>
              <a:t> </a:t>
            </a:r>
            <a:r>
              <a:rPr lang="en-US" sz="3000" dirty="0" err="1"/>
              <a:t>lạnh</a:t>
            </a:r>
            <a:r>
              <a:rPr lang="en-US" sz="3000" dirty="0"/>
              <a:t>, </a:t>
            </a:r>
            <a:r>
              <a:rPr lang="en-US" sz="3000" dirty="0" err="1"/>
              <a:t>hoặc</a:t>
            </a:r>
            <a:r>
              <a:rPr lang="en-US" sz="3000" dirty="0"/>
              <a:t> </a:t>
            </a:r>
            <a:r>
              <a:rPr lang="en-US" sz="3000" dirty="0" err="1"/>
              <a:t>đơn</a:t>
            </a:r>
            <a:r>
              <a:rPr lang="en-US" sz="3000" dirty="0"/>
              <a:t> </a:t>
            </a:r>
            <a:r>
              <a:rPr lang="en-US" sz="3000" dirty="0" err="1"/>
              <a:t>giản</a:t>
            </a:r>
            <a:r>
              <a:rPr lang="en-US" sz="3000" dirty="0"/>
              <a:t> </a:t>
            </a:r>
            <a:r>
              <a:rPr lang="en-US" sz="3000" dirty="0" err="1"/>
              <a:t>nhất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</a:t>
            </a:r>
            <a:r>
              <a:rPr lang="en-US" sz="3000" dirty="0" err="1"/>
              <a:t>vào</a:t>
            </a:r>
            <a:r>
              <a:rPr lang="en-US" sz="3000" dirty="0"/>
              <a:t>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túi</a:t>
            </a:r>
            <a:r>
              <a:rPr lang="en-US" sz="3000" dirty="0"/>
              <a:t> </a:t>
            </a:r>
            <a:r>
              <a:rPr lang="en-US" sz="3000" dirty="0" err="1"/>
              <a:t>nhựa</a:t>
            </a:r>
            <a:r>
              <a:rPr lang="en-US" sz="3000" dirty="0"/>
              <a:t> </a:t>
            </a:r>
            <a:r>
              <a:rPr lang="en-US" sz="3000" dirty="0" err="1"/>
              <a:t>khác</a:t>
            </a:r>
            <a:r>
              <a:rPr lang="en-US" sz="3000" dirty="0"/>
              <a:t> </a:t>
            </a:r>
            <a:r>
              <a:rPr lang="en-US" sz="3000" dirty="0" err="1"/>
              <a:t>có</a:t>
            </a:r>
            <a:r>
              <a:rPr lang="en-US" sz="3000" dirty="0"/>
              <a:t> </a:t>
            </a:r>
            <a:r>
              <a:rPr lang="en-US" sz="3000" dirty="0" err="1"/>
              <a:t>chứa</a:t>
            </a:r>
            <a:r>
              <a:rPr lang="en-US" sz="3000" dirty="0"/>
              <a:t> </a:t>
            </a:r>
            <a:r>
              <a:rPr lang="en-US" sz="3000" dirty="0" err="1"/>
              <a:t>đá</a:t>
            </a:r>
            <a:r>
              <a:rPr lang="en-US" sz="3000" dirty="0"/>
              <a:t> </a:t>
            </a:r>
            <a:r>
              <a:rPr lang="en-US" sz="3000" dirty="0" err="1"/>
              <a:t>lạnh</a:t>
            </a:r>
            <a:r>
              <a:rPr lang="en-US" sz="3000" dirty="0"/>
              <a:t>. </a:t>
            </a:r>
            <a:r>
              <a:rPr lang="en-US" sz="3000" dirty="0" err="1"/>
              <a:t>Chuyển</a:t>
            </a:r>
            <a:r>
              <a:rPr lang="en-US" sz="3000" dirty="0"/>
              <a:t> </a:t>
            </a:r>
            <a:r>
              <a:rPr lang="en-US" sz="3000" dirty="0" err="1"/>
              <a:t>tất</a:t>
            </a:r>
            <a:r>
              <a:rPr lang="en-US" sz="3000" dirty="0"/>
              <a:t> </a:t>
            </a:r>
            <a:r>
              <a:rPr lang="en-US" sz="3000" dirty="0" err="1"/>
              <a:t>cả</a:t>
            </a:r>
            <a:r>
              <a:rPr lang="en-US" sz="3000" dirty="0"/>
              <a:t> </a:t>
            </a:r>
            <a:r>
              <a:rPr lang="en-US" sz="3000" dirty="0" err="1"/>
              <a:t>theo</a:t>
            </a:r>
            <a:r>
              <a:rPr lang="en-US" sz="3000" dirty="0"/>
              <a:t> </a:t>
            </a:r>
            <a:r>
              <a:rPr lang="en-US" sz="3000" dirty="0" err="1"/>
              <a:t>nạn</a:t>
            </a:r>
            <a:r>
              <a:rPr lang="en-US" sz="3000" dirty="0"/>
              <a:t> </a:t>
            </a:r>
            <a:r>
              <a:rPr lang="en-US" sz="3000" dirty="0" err="1" smtClean="0"/>
              <a:t>nhân</a:t>
            </a:r>
            <a:endParaRPr lang="en-US" sz="3000" dirty="0"/>
          </a:p>
          <a:p>
            <a:pPr marL="514350" indent="-514350" algn="just">
              <a:buFont typeface="Wingdings" charset="2"/>
              <a:buChar char="Ø"/>
            </a:pPr>
            <a:r>
              <a:rPr lang="en-US" sz="3000" dirty="0" err="1" smtClean="0"/>
              <a:t>Tuyệt</a:t>
            </a:r>
            <a:r>
              <a:rPr lang="en-US" sz="3000" dirty="0" smtClean="0"/>
              <a:t> </a:t>
            </a:r>
            <a:r>
              <a:rPr lang="en-US" sz="3000" dirty="0" err="1" smtClean="0"/>
              <a:t>đối</a:t>
            </a:r>
            <a:r>
              <a:rPr lang="en-US" sz="3000" dirty="0" smtClean="0"/>
              <a:t> </a:t>
            </a:r>
            <a:r>
              <a:rPr lang="en-US" sz="3000" dirty="0" err="1" smtClean="0"/>
              <a:t>không</a:t>
            </a:r>
            <a:r>
              <a:rPr lang="en-US" sz="3000" dirty="0" smtClean="0"/>
              <a:t> </a:t>
            </a:r>
            <a:r>
              <a:rPr lang="en-US" sz="3000" dirty="0" err="1" smtClean="0"/>
              <a:t>để</a:t>
            </a:r>
            <a:r>
              <a:rPr lang="en-US" sz="3000" dirty="0" smtClean="0"/>
              <a:t> </a:t>
            </a:r>
            <a:r>
              <a:rPr lang="en-US" sz="3000" dirty="0" err="1" smtClean="0"/>
              <a:t>trực</a:t>
            </a:r>
            <a:r>
              <a:rPr lang="en-US" sz="3000" dirty="0" smtClean="0"/>
              <a:t> </a:t>
            </a:r>
            <a:r>
              <a:rPr lang="en-US" sz="3000" dirty="0" err="1" smtClean="0"/>
              <a:t>tiếp</a:t>
            </a:r>
            <a:r>
              <a:rPr lang="en-US" sz="3000" dirty="0" smtClean="0"/>
              <a:t> </a:t>
            </a:r>
            <a:r>
              <a:rPr lang="en-US" sz="3000" dirty="0" err="1" smtClean="0"/>
              <a:t>phần</a:t>
            </a:r>
            <a:r>
              <a:rPr lang="en-US" sz="3000" dirty="0" smtClean="0"/>
              <a:t> </a:t>
            </a:r>
            <a:r>
              <a:rPr lang="en-US" sz="3000" dirty="0" err="1" smtClean="0"/>
              <a:t>đứt</a:t>
            </a:r>
            <a:r>
              <a:rPr lang="en-US" sz="3000" dirty="0" smtClean="0"/>
              <a:t> </a:t>
            </a:r>
            <a:r>
              <a:rPr lang="en-US" sz="3000" dirty="0" err="1" smtClean="0"/>
              <a:t>lìa</a:t>
            </a:r>
            <a:r>
              <a:rPr lang="en-US" sz="3000" dirty="0" smtClean="0"/>
              <a:t> </a:t>
            </a:r>
            <a:r>
              <a:rPr lang="en-US" sz="3000" dirty="0" err="1" smtClean="0"/>
              <a:t>vào</a:t>
            </a:r>
            <a:r>
              <a:rPr lang="en-US" sz="3000" dirty="0" smtClean="0"/>
              <a:t> </a:t>
            </a:r>
            <a:r>
              <a:rPr lang="en-US" sz="3000" dirty="0" err="1" smtClean="0"/>
              <a:t>đá</a:t>
            </a:r>
            <a:r>
              <a:rPr lang="en-US" sz="3000" dirty="0" smtClean="0"/>
              <a:t> </a:t>
            </a:r>
            <a:r>
              <a:rPr lang="en-US" sz="3000" dirty="0" err="1" smtClean="0"/>
              <a:t>lạnh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2" name="Rectangle 1"/>
          <p:cNvSpPr/>
          <p:nvPr/>
        </p:nvSpPr>
        <p:spPr>
          <a:xfrm>
            <a:off x="2362200" y="533400"/>
            <a:ext cx="3198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chi </a:t>
            </a:r>
            <a:r>
              <a:rPr lang="en-US" dirty="0" err="1"/>
              <a:t>đứt</a:t>
            </a:r>
            <a:r>
              <a:rPr lang="en-US" dirty="0"/>
              <a:t> </a:t>
            </a:r>
            <a:r>
              <a:rPr lang="en-US" dirty="0" err="1" smtClean="0"/>
              <a:t>lìa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9724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10329</TotalTime>
  <Words>531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Trung Tam Chan Thuong Chinh Hinh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Phong Vi Tinh</dc:creator>
  <cp:lastModifiedBy>KHANH VO HOA</cp:lastModifiedBy>
  <cp:revision>276</cp:revision>
  <cp:lastPrinted>2002-08-13T09:39:34Z</cp:lastPrinted>
  <dcterms:created xsi:type="dcterms:W3CDTF">2002-03-27T07:20:06Z</dcterms:created>
  <dcterms:modified xsi:type="dcterms:W3CDTF">2014-10-12T13:49:33Z</dcterms:modified>
</cp:coreProperties>
</file>